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713" r:id="rId2"/>
    <p:sldMasterId id="2147483747" r:id="rId3"/>
    <p:sldMasterId id="2147483767" r:id="rId4"/>
    <p:sldMasterId id="2147483752" r:id="rId5"/>
    <p:sldMasterId id="2147483717" r:id="rId6"/>
    <p:sldMasterId id="2147483729" r:id="rId7"/>
    <p:sldMasterId id="2147483769" r:id="rId8"/>
  </p:sldMasterIdLst>
  <p:notesMasterIdLst>
    <p:notesMasterId r:id="rId29"/>
  </p:notesMasterIdLst>
  <p:handoutMasterIdLst>
    <p:handoutMasterId r:id="rId30"/>
  </p:handoutMasterIdLst>
  <p:sldIdLst>
    <p:sldId id="2799" r:id="rId9"/>
    <p:sldId id="5220" r:id="rId10"/>
    <p:sldId id="5206" r:id="rId11"/>
    <p:sldId id="5203" r:id="rId12"/>
    <p:sldId id="4712" r:id="rId13"/>
    <p:sldId id="2933" r:id="rId14"/>
    <p:sldId id="4480" r:id="rId15"/>
    <p:sldId id="5204" r:id="rId16"/>
    <p:sldId id="5209" r:id="rId17"/>
    <p:sldId id="5207" r:id="rId18"/>
    <p:sldId id="4491" r:id="rId19"/>
    <p:sldId id="5216" r:id="rId20"/>
    <p:sldId id="5214" r:id="rId21"/>
    <p:sldId id="5217" r:id="rId22"/>
    <p:sldId id="4713" r:id="rId23"/>
    <p:sldId id="5218" r:id="rId24"/>
    <p:sldId id="4922" r:id="rId25"/>
    <p:sldId id="5219" r:id="rId26"/>
    <p:sldId id="5208" r:id="rId27"/>
    <p:sldId id="2800" r:id="rId28"/>
  </p:sldIdLst>
  <p:sldSz cx="12192000" cy="6858000"/>
  <p:notesSz cx="7102475" cy="102330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B343"/>
    <a:srgbClr val="FBB000"/>
    <a:srgbClr val="00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17" autoAdjust="0"/>
    <p:restoredTop sz="94673"/>
  </p:normalViewPr>
  <p:slideViewPr>
    <p:cSldViewPr snapToGrid="0" snapToObjects="1">
      <p:cViewPr varScale="1">
        <p:scale>
          <a:sx n="153" d="100"/>
          <a:sy n="153" d="100"/>
        </p:scale>
        <p:origin x="162" y="27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514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849286417322835E-2"/>
          <c:y val="3.5549180496864667E-2"/>
          <c:w val="0.92596321358267719"/>
          <c:h val="0.856977947280658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Tabelle1!$A$2:$A$3</c:f>
              <c:strCache>
                <c:ptCount val="2"/>
                <c:pt idx="0">
                  <c:v>Endenergieverbrauch</c:v>
                </c:pt>
                <c:pt idx="1">
                  <c:v>Primärenergieverbrauch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34-499B-A76E-B4CCF2BF90B1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2030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-26,50%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487-44AB-ACA9-61ABF2526E5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-39,30%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487-44AB-ACA9-61ABF2526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Endenergieverbrauch</c:v>
                </c:pt>
                <c:pt idx="1">
                  <c:v>Primärenergieverbrauch</c:v>
                </c:pt>
              </c:strCache>
            </c:strRef>
          </c:cat>
          <c:val>
            <c:numRef>
              <c:f>Tabelle1!$C$2:$C$3</c:f>
              <c:numCache>
                <c:formatCode>0.00%</c:formatCode>
                <c:ptCount val="2"/>
                <c:pt idx="0">
                  <c:v>-0.24</c:v>
                </c:pt>
                <c:pt idx="1">
                  <c:v>-0.34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34-499B-A76E-B4CCF2BF90B1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2040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Endenergieverbrauch</c:v>
                </c:pt>
                <c:pt idx="1">
                  <c:v>Primärenergieverbrauch</c:v>
                </c:pt>
              </c:strCache>
            </c:strRef>
          </c:cat>
          <c:val>
            <c:numRef>
              <c:f>Tabelle1!$D$2:$D$3</c:f>
              <c:numCache>
                <c:formatCode>0.00%</c:formatCode>
                <c:ptCount val="2"/>
                <c:pt idx="0">
                  <c:v>-0.39</c:v>
                </c:pt>
                <c:pt idx="1">
                  <c:v>-0.51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34-499B-A76E-B4CCF2BF90B1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2045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Endenergieverbrauch</c:v>
                </c:pt>
                <c:pt idx="1">
                  <c:v>Primärenergieverbrauch</c:v>
                </c:pt>
              </c:strCache>
            </c:strRef>
          </c:cat>
          <c:val>
            <c:numRef>
              <c:f>Tabelle1!$E$2:$E$3</c:f>
              <c:numCache>
                <c:formatCode>0.00%</c:formatCode>
                <c:ptCount val="2"/>
                <c:pt idx="0">
                  <c:v>-0.45</c:v>
                </c:pt>
                <c:pt idx="1">
                  <c:v>-0.56999999999999995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56-4D09-94F2-DF03DBA50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2462575"/>
        <c:axId val="1782463823"/>
      </c:barChart>
      <c:catAx>
        <c:axId val="1782462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82463823"/>
        <c:crosses val="autoZero"/>
        <c:auto val="1"/>
        <c:lblAlgn val="ctr"/>
        <c:lblOffset val="100"/>
        <c:noMultiLvlLbl val="0"/>
      </c:catAx>
      <c:valAx>
        <c:axId val="1782463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82462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8080C4-13EA-4411-86D4-2667621B854A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2BDC165F-0123-487F-B067-810C1350FDAE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None/>
          </a:pPr>
          <a:r>
            <a:rPr lang="de-DE" sz="2400" baseline="0" dirty="0">
              <a:latin typeface="Calibri" panose="020F0502020204030204" pitchFamily="34" charset="0"/>
            </a:rPr>
            <a:t>Punkt 1</a:t>
          </a:r>
        </a:p>
      </dgm:t>
    </dgm:pt>
    <dgm:pt modelId="{45E97AB4-41B4-484A-B3C2-0103FADB9F17}" type="parTrans" cxnId="{4241365D-4D5A-49E1-8FED-A127896978C8}">
      <dgm:prSet/>
      <dgm:spPr/>
      <dgm:t>
        <a:bodyPr/>
        <a:lstStyle/>
        <a:p>
          <a:endParaRPr lang="de-DE"/>
        </a:p>
      </dgm:t>
    </dgm:pt>
    <dgm:pt modelId="{8CB0BEFA-8C25-4767-8DA1-5D3F7816B6EB}" type="sibTrans" cxnId="{4241365D-4D5A-49E1-8FED-A127896978C8}">
      <dgm:prSet/>
      <dgm:spPr/>
      <dgm:t>
        <a:bodyPr/>
        <a:lstStyle/>
        <a:p>
          <a:endParaRPr lang="de-DE"/>
        </a:p>
      </dgm:t>
    </dgm:pt>
    <dgm:pt modelId="{7903B326-09B0-447C-A2AC-D380A662B6B9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None/>
          </a:pPr>
          <a:r>
            <a:rPr lang="de-DE" sz="2400" baseline="0" dirty="0">
              <a:latin typeface="Calibri" panose="020F0502020204030204" pitchFamily="34" charset="0"/>
            </a:rPr>
            <a:t>Punkt 2</a:t>
          </a:r>
          <a:endParaRPr lang="de-DE" sz="2400" dirty="0"/>
        </a:p>
      </dgm:t>
    </dgm:pt>
    <dgm:pt modelId="{5B0ABFE5-4307-4A74-8D84-073903E97D02}" type="parTrans" cxnId="{2E925DBB-980F-4D35-9FC0-084813FA93DD}">
      <dgm:prSet/>
      <dgm:spPr/>
      <dgm:t>
        <a:bodyPr/>
        <a:lstStyle/>
        <a:p>
          <a:endParaRPr lang="de-DE"/>
        </a:p>
      </dgm:t>
    </dgm:pt>
    <dgm:pt modelId="{CB53810F-4CFA-4D0A-BE58-B4453F73E94F}" type="sibTrans" cxnId="{2E925DBB-980F-4D35-9FC0-084813FA93DD}">
      <dgm:prSet/>
      <dgm:spPr/>
      <dgm:t>
        <a:bodyPr/>
        <a:lstStyle/>
        <a:p>
          <a:endParaRPr lang="de-DE"/>
        </a:p>
      </dgm:t>
    </dgm:pt>
    <dgm:pt modelId="{0CDB7C0E-0161-4A84-A13F-0709EF785F05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anose="05000000000000000000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...</a:t>
          </a:r>
        </a:p>
      </dgm:t>
    </dgm:pt>
    <dgm:pt modelId="{6473E151-0424-4FE3-A4E8-F8ECF3E94A73}" type="parTrans" cxnId="{2A7C40DE-023C-45C7-A137-CD764D60A81F}">
      <dgm:prSet/>
      <dgm:spPr/>
      <dgm:t>
        <a:bodyPr/>
        <a:lstStyle/>
        <a:p>
          <a:endParaRPr lang="de-DE"/>
        </a:p>
      </dgm:t>
    </dgm:pt>
    <dgm:pt modelId="{AD9B0A1A-80C2-4D89-B7EA-CA4B0FBC63A7}" type="sibTrans" cxnId="{2A7C40DE-023C-45C7-A137-CD764D60A81F}">
      <dgm:prSet/>
      <dgm:spPr/>
      <dgm:t>
        <a:bodyPr/>
        <a:lstStyle/>
        <a:p>
          <a:endParaRPr lang="de-DE"/>
        </a:p>
      </dgm:t>
    </dgm:pt>
    <dgm:pt modelId="{5F463E3D-8E0D-40E3-B307-D30ABB178F04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anose="05000000000000000000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9805D16C-5813-43AA-9557-AF1178D729CB}" type="parTrans" cxnId="{C01CF762-F80B-4BDA-9DFE-19CCCBB14AD8}">
      <dgm:prSet/>
      <dgm:spPr/>
      <dgm:t>
        <a:bodyPr/>
        <a:lstStyle/>
        <a:p>
          <a:endParaRPr lang="de-DE"/>
        </a:p>
      </dgm:t>
    </dgm:pt>
    <dgm:pt modelId="{63981F69-FA3A-42B2-9283-FB6CFA22B2F1}" type="sibTrans" cxnId="{C01CF762-F80B-4BDA-9DFE-19CCCBB14AD8}">
      <dgm:prSet/>
      <dgm:spPr/>
      <dgm:t>
        <a:bodyPr/>
        <a:lstStyle/>
        <a:p>
          <a:endParaRPr lang="de-DE"/>
        </a:p>
      </dgm:t>
    </dgm:pt>
    <dgm:pt modelId="{4DDBBAD0-E85C-498F-8AE7-CF8771AC1A25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anose="05000000000000000000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0B6C55D7-F2A2-4EBB-9735-0D7F6DD96668}" type="parTrans" cxnId="{20EE6204-CFA7-47AF-B15E-CEF915B54985}">
      <dgm:prSet/>
      <dgm:spPr/>
      <dgm:t>
        <a:bodyPr/>
        <a:lstStyle/>
        <a:p>
          <a:endParaRPr lang="de-DE"/>
        </a:p>
      </dgm:t>
    </dgm:pt>
    <dgm:pt modelId="{944BEF37-78E4-426B-9480-69768AA90DA1}" type="sibTrans" cxnId="{20EE6204-CFA7-47AF-B15E-CEF915B54985}">
      <dgm:prSet/>
      <dgm:spPr/>
      <dgm:t>
        <a:bodyPr/>
        <a:lstStyle/>
        <a:p>
          <a:endParaRPr lang="de-DE"/>
        </a:p>
      </dgm:t>
    </dgm:pt>
    <dgm:pt modelId="{823718BC-DF13-4C55-8A44-43543992B716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9B4132A2-4337-45E3-92F3-E022E84F71EA}" type="parTrans" cxnId="{D1AF0484-6D17-4B02-B7A1-AB0180E34D48}">
      <dgm:prSet/>
      <dgm:spPr/>
      <dgm:t>
        <a:bodyPr/>
        <a:lstStyle/>
        <a:p>
          <a:endParaRPr lang="de-DE"/>
        </a:p>
      </dgm:t>
    </dgm:pt>
    <dgm:pt modelId="{87B2B6BB-8E95-4985-AEA3-3311A131D5C5}" type="sibTrans" cxnId="{D1AF0484-6D17-4B02-B7A1-AB0180E34D48}">
      <dgm:prSet/>
      <dgm:spPr/>
      <dgm:t>
        <a:bodyPr/>
        <a:lstStyle/>
        <a:p>
          <a:endParaRPr lang="de-DE"/>
        </a:p>
      </dgm:t>
    </dgm:pt>
    <dgm:pt modelId="{8D2AB19C-18AE-470D-BEB1-DEBAC3C64D5D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4E94BA65-C1C5-4C2E-A3F1-7F1C1A78D80F}" type="parTrans" cxnId="{8782B1B2-61EF-44DE-A18B-DFF5CD6E4797}">
      <dgm:prSet/>
      <dgm:spPr/>
      <dgm:t>
        <a:bodyPr/>
        <a:lstStyle/>
        <a:p>
          <a:endParaRPr lang="de-DE"/>
        </a:p>
      </dgm:t>
    </dgm:pt>
    <dgm:pt modelId="{859AC338-3160-41EE-A898-267F73D95960}" type="sibTrans" cxnId="{8782B1B2-61EF-44DE-A18B-DFF5CD6E4797}">
      <dgm:prSet/>
      <dgm:spPr/>
      <dgm:t>
        <a:bodyPr/>
        <a:lstStyle/>
        <a:p>
          <a:endParaRPr lang="de-DE"/>
        </a:p>
      </dgm:t>
    </dgm:pt>
    <dgm:pt modelId="{C4B6C32F-63B1-45F6-88CB-5E4698D1B57F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042404FF-F607-4C08-A12E-FD78EB43AC07}" type="parTrans" cxnId="{3D21B42F-7068-4333-8D15-B5BD1F55BE33}">
      <dgm:prSet/>
      <dgm:spPr/>
      <dgm:t>
        <a:bodyPr/>
        <a:lstStyle/>
        <a:p>
          <a:endParaRPr lang="de-DE"/>
        </a:p>
      </dgm:t>
    </dgm:pt>
    <dgm:pt modelId="{2B67F254-089F-47F1-B982-5BA0E6BE3E66}" type="sibTrans" cxnId="{3D21B42F-7068-4333-8D15-B5BD1F55BE33}">
      <dgm:prSet/>
      <dgm:spPr/>
      <dgm:t>
        <a:bodyPr/>
        <a:lstStyle/>
        <a:p>
          <a:endParaRPr lang="de-DE"/>
        </a:p>
      </dgm:t>
    </dgm:pt>
    <dgm:pt modelId="{E9A4CB7A-F213-40CD-AA01-481B073DFA82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None/>
          </a:pPr>
          <a:r>
            <a:rPr lang="de-DE" sz="2400" baseline="0" dirty="0">
              <a:latin typeface="Calibri" panose="020F0502020204030204" pitchFamily="34" charset="0"/>
            </a:rPr>
            <a:t>Punkt 3</a:t>
          </a:r>
        </a:p>
      </dgm:t>
    </dgm:pt>
    <dgm:pt modelId="{0FB0828F-55EA-4FFE-9753-40EE9A8C4FB3}" type="parTrans" cxnId="{500AE1EE-2805-4F7D-BFEA-739DB572F1CD}">
      <dgm:prSet/>
      <dgm:spPr/>
      <dgm:t>
        <a:bodyPr/>
        <a:lstStyle/>
        <a:p>
          <a:endParaRPr lang="de-DE"/>
        </a:p>
      </dgm:t>
    </dgm:pt>
    <dgm:pt modelId="{79F1A5A5-BC87-4AEF-96F3-A3CECD824617}" type="sibTrans" cxnId="{500AE1EE-2805-4F7D-BFEA-739DB572F1CD}">
      <dgm:prSet/>
      <dgm:spPr/>
      <dgm:t>
        <a:bodyPr/>
        <a:lstStyle/>
        <a:p>
          <a:endParaRPr lang="de-DE"/>
        </a:p>
      </dgm:t>
    </dgm:pt>
    <dgm:pt modelId="{429DA95B-CB2F-4217-A037-A5EFAE150216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D4C1D71B-A8A8-4DE0-8A63-2542C1EB3DA7}" type="parTrans" cxnId="{A6429B8E-31FD-4142-B41F-829CCA0B3962}">
      <dgm:prSet/>
      <dgm:spPr/>
      <dgm:t>
        <a:bodyPr/>
        <a:lstStyle/>
        <a:p>
          <a:endParaRPr lang="de-DE"/>
        </a:p>
      </dgm:t>
    </dgm:pt>
    <dgm:pt modelId="{3A576427-B93E-4662-B07A-273944F7036B}" type="sibTrans" cxnId="{A6429B8E-31FD-4142-B41F-829CCA0B3962}">
      <dgm:prSet/>
      <dgm:spPr/>
      <dgm:t>
        <a:bodyPr/>
        <a:lstStyle/>
        <a:p>
          <a:endParaRPr lang="de-DE"/>
        </a:p>
      </dgm:t>
    </dgm:pt>
    <dgm:pt modelId="{5081A3DE-B0FA-4BA2-BB6B-5E5425A5804D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BA7E64A2-59C1-4397-80D3-7F0AF9BF8079}" type="parTrans" cxnId="{435BB6E9-DF2F-438C-9F41-215D38EAF582}">
      <dgm:prSet/>
      <dgm:spPr/>
      <dgm:t>
        <a:bodyPr/>
        <a:lstStyle/>
        <a:p>
          <a:endParaRPr lang="de-DE"/>
        </a:p>
      </dgm:t>
    </dgm:pt>
    <dgm:pt modelId="{CC3E6049-7901-42D3-B77A-F6C4B24F4D46}" type="sibTrans" cxnId="{435BB6E9-DF2F-438C-9F41-215D38EAF582}">
      <dgm:prSet/>
      <dgm:spPr/>
      <dgm:t>
        <a:bodyPr/>
        <a:lstStyle/>
        <a:p>
          <a:endParaRPr lang="de-DE"/>
        </a:p>
      </dgm:t>
    </dgm:pt>
    <dgm:pt modelId="{F4501301-A61F-469B-ACDC-F5216F6670E3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225FF5EC-9AA0-45F4-A085-0E42141B42C9}" type="parTrans" cxnId="{63095009-22CF-4207-A2BF-4F65298BB2CD}">
      <dgm:prSet/>
      <dgm:spPr/>
      <dgm:t>
        <a:bodyPr/>
        <a:lstStyle/>
        <a:p>
          <a:endParaRPr lang="de-DE"/>
        </a:p>
      </dgm:t>
    </dgm:pt>
    <dgm:pt modelId="{CCB7AE02-D229-400A-B53B-3D64D819D629}" type="sibTrans" cxnId="{63095009-22CF-4207-A2BF-4F65298BB2CD}">
      <dgm:prSet/>
      <dgm:spPr/>
      <dgm:t>
        <a:bodyPr/>
        <a:lstStyle/>
        <a:p>
          <a:endParaRPr lang="de-DE"/>
        </a:p>
      </dgm:t>
    </dgm:pt>
    <dgm:pt modelId="{62AEF26B-D559-4F90-A0D5-4DD93D9E430C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None/>
          </a:pPr>
          <a:r>
            <a:rPr lang="de-DE" sz="2400" baseline="0" dirty="0">
              <a:latin typeface="Calibri" panose="020F0502020204030204" pitchFamily="34" charset="0"/>
            </a:rPr>
            <a:t>Punkt 4</a:t>
          </a:r>
        </a:p>
      </dgm:t>
    </dgm:pt>
    <dgm:pt modelId="{DB600A30-B258-4CA8-86CB-F7270332EE3E}" type="parTrans" cxnId="{193E2418-5D3A-469A-B730-F933B7593526}">
      <dgm:prSet/>
      <dgm:spPr/>
      <dgm:t>
        <a:bodyPr/>
        <a:lstStyle/>
        <a:p>
          <a:endParaRPr lang="de-DE"/>
        </a:p>
      </dgm:t>
    </dgm:pt>
    <dgm:pt modelId="{30C981A0-03CF-437E-93B4-6564D02B5522}" type="sibTrans" cxnId="{193E2418-5D3A-469A-B730-F933B7593526}">
      <dgm:prSet/>
      <dgm:spPr/>
      <dgm:t>
        <a:bodyPr/>
        <a:lstStyle/>
        <a:p>
          <a:endParaRPr lang="de-DE"/>
        </a:p>
      </dgm:t>
    </dgm:pt>
    <dgm:pt modelId="{5B01F415-B471-4673-9453-ED7F76828EA3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7CF8DD8F-FAEF-427C-B1AF-EC830535A299}" type="parTrans" cxnId="{32B4EC7D-319A-4690-A868-827326E57651}">
      <dgm:prSet/>
      <dgm:spPr/>
      <dgm:t>
        <a:bodyPr/>
        <a:lstStyle/>
        <a:p>
          <a:endParaRPr lang="de-DE"/>
        </a:p>
      </dgm:t>
    </dgm:pt>
    <dgm:pt modelId="{9CC55778-4921-4C71-8185-C60129708426}" type="sibTrans" cxnId="{32B4EC7D-319A-4690-A868-827326E57651}">
      <dgm:prSet/>
      <dgm:spPr/>
      <dgm:t>
        <a:bodyPr/>
        <a:lstStyle/>
        <a:p>
          <a:endParaRPr lang="de-DE"/>
        </a:p>
      </dgm:t>
    </dgm:pt>
    <dgm:pt modelId="{FA4FFF3E-09BA-4ADA-9537-B5E24ECA8F3E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9A03E7B2-A69B-4CC0-BBC1-FBBCDF0EC9E7}" type="parTrans" cxnId="{6997B050-2E30-4C3C-A58B-A556FBE9C4A0}">
      <dgm:prSet/>
      <dgm:spPr/>
      <dgm:t>
        <a:bodyPr/>
        <a:lstStyle/>
        <a:p>
          <a:endParaRPr lang="de-DE"/>
        </a:p>
      </dgm:t>
    </dgm:pt>
    <dgm:pt modelId="{5618256B-C5EF-498A-86AE-F89CF08C679B}" type="sibTrans" cxnId="{6997B050-2E30-4C3C-A58B-A556FBE9C4A0}">
      <dgm:prSet/>
      <dgm:spPr/>
      <dgm:t>
        <a:bodyPr/>
        <a:lstStyle/>
        <a:p>
          <a:endParaRPr lang="de-DE"/>
        </a:p>
      </dgm:t>
    </dgm:pt>
    <dgm:pt modelId="{8ED5E081-ACB7-472B-B04A-B1212B9C900E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3F86C7BF-4EAB-4BE0-89CF-A574F9182BCB}" type="parTrans" cxnId="{94A27F11-31A1-4DF3-B634-570E406E42D5}">
      <dgm:prSet/>
      <dgm:spPr/>
      <dgm:t>
        <a:bodyPr/>
        <a:lstStyle/>
        <a:p>
          <a:endParaRPr lang="de-DE"/>
        </a:p>
      </dgm:t>
    </dgm:pt>
    <dgm:pt modelId="{A658AA14-94D1-4563-9AEF-DECB57766E90}" type="sibTrans" cxnId="{94A27F11-31A1-4DF3-B634-570E406E42D5}">
      <dgm:prSet/>
      <dgm:spPr/>
      <dgm:t>
        <a:bodyPr/>
        <a:lstStyle/>
        <a:p>
          <a:endParaRPr lang="de-DE"/>
        </a:p>
      </dgm:t>
    </dgm:pt>
    <dgm:pt modelId="{84F06637-2621-4089-9725-396B168B085F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None/>
          </a:pPr>
          <a:r>
            <a:rPr lang="de-DE" sz="2400" baseline="0" dirty="0">
              <a:latin typeface="Calibri" panose="020F0502020204030204" pitchFamily="34" charset="0"/>
            </a:rPr>
            <a:t>Punkt 5</a:t>
          </a:r>
        </a:p>
      </dgm:t>
    </dgm:pt>
    <dgm:pt modelId="{FE34EA30-9D45-485D-B03B-37BA242EB916}" type="parTrans" cxnId="{E2E81C46-0E58-49F5-862A-2F0580B70AD3}">
      <dgm:prSet/>
      <dgm:spPr/>
      <dgm:t>
        <a:bodyPr/>
        <a:lstStyle/>
        <a:p>
          <a:endParaRPr lang="de-DE"/>
        </a:p>
      </dgm:t>
    </dgm:pt>
    <dgm:pt modelId="{B9A3B9C2-6478-4C8B-8B28-4991C7E0CDE5}" type="sibTrans" cxnId="{E2E81C46-0E58-49F5-862A-2F0580B70AD3}">
      <dgm:prSet/>
      <dgm:spPr/>
      <dgm:t>
        <a:bodyPr/>
        <a:lstStyle/>
        <a:p>
          <a:endParaRPr lang="de-DE"/>
        </a:p>
      </dgm:t>
    </dgm:pt>
    <dgm:pt modelId="{2FB2DDD1-CE62-48E5-8958-EFEAEE387D44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E4F0E700-C1E7-427B-B37E-5E9DCFA9C827}" type="parTrans" cxnId="{95F0208F-62AE-47F6-BB07-A0E367F34F12}">
      <dgm:prSet/>
      <dgm:spPr/>
      <dgm:t>
        <a:bodyPr/>
        <a:lstStyle/>
        <a:p>
          <a:endParaRPr lang="de-DE"/>
        </a:p>
      </dgm:t>
    </dgm:pt>
    <dgm:pt modelId="{14EAE7E6-E384-4575-80D5-B02CDBA2BC71}" type="sibTrans" cxnId="{95F0208F-62AE-47F6-BB07-A0E367F34F12}">
      <dgm:prSet/>
      <dgm:spPr/>
      <dgm:t>
        <a:bodyPr/>
        <a:lstStyle/>
        <a:p>
          <a:endParaRPr lang="de-DE"/>
        </a:p>
      </dgm:t>
    </dgm:pt>
    <dgm:pt modelId="{1AD56A76-4A7F-46BF-B2BF-F9C99AD49C34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1511F2A5-82B6-44BD-B48B-25C4FFB2AF03}" type="parTrans" cxnId="{B12E96A5-84A1-4653-9AA0-82E03A320DD4}">
      <dgm:prSet/>
      <dgm:spPr/>
      <dgm:t>
        <a:bodyPr/>
        <a:lstStyle/>
        <a:p>
          <a:endParaRPr lang="de-DE"/>
        </a:p>
      </dgm:t>
    </dgm:pt>
    <dgm:pt modelId="{AAE3BFDA-8DA3-43A8-87F6-F404E3B7EB8F}" type="sibTrans" cxnId="{B12E96A5-84A1-4653-9AA0-82E03A320DD4}">
      <dgm:prSet/>
      <dgm:spPr/>
      <dgm:t>
        <a:bodyPr/>
        <a:lstStyle/>
        <a:p>
          <a:endParaRPr lang="de-DE"/>
        </a:p>
      </dgm:t>
    </dgm:pt>
    <dgm:pt modelId="{8782DF11-4A9B-41DF-AA1E-761905545270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71DA2CEB-1E42-4272-8165-73D62F110E71}" type="parTrans" cxnId="{4996D87B-EFE5-4484-8ED1-6754FC120846}">
      <dgm:prSet/>
      <dgm:spPr/>
      <dgm:t>
        <a:bodyPr/>
        <a:lstStyle/>
        <a:p>
          <a:endParaRPr lang="de-DE"/>
        </a:p>
      </dgm:t>
    </dgm:pt>
    <dgm:pt modelId="{ABB7869E-6C42-4852-9F18-F0444B4E83BA}" type="sibTrans" cxnId="{4996D87B-EFE5-4484-8ED1-6754FC120846}">
      <dgm:prSet/>
      <dgm:spPr/>
      <dgm:t>
        <a:bodyPr/>
        <a:lstStyle/>
        <a:p>
          <a:endParaRPr lang="de-DE"/>
        </a:p>
      </dgm:t>
    </dgm:pt>
    <dgm:pt modelId="{4C4B8FE4-D909-4691-AD80-89B64E909468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None/>
          </a:pPr>
          <a:r>
            <a:rPr lang="de-DE" sz="2400" baseline="0" dirty="0">
              <a:latin typeface="Calibri" panose="020F0502020204030204" pitchFamily="34" charset="0"/>
            </a:rPr>
            <a:t>Punkt 6</a:t>
          </a:r>
        </a:p>
      </dgm:t>
    </dgm:pt>
    <dgm:pt modelId="{65710D7D-D589-433E-917F-2B789A101AF0}" type="parTrans" cxnId="{B235921C-F4E3-4BF9-9839-3ED64C4047AD}">
      <dgm:prSet/>
      <dgm:spPr/>
      <dgm:t>
        <a:bodyPr/>
        <a:lstStyle/>
        <a:p>
          <a:endParaRPr lang="de-DE"/>
        </a:p>
      </dgm:t>
    </dgm:pt>
    <dgm:pt modelId="{24F3A250-0671-47D1-9463-7CC1ED36BF27}" type="sibTrans" cxnId="{B235921C-F4E3-4BF9-9839-3ED64C4047AD}">
      <dgm:prSet/>
      <dgm:spPr/>
      <dgm:t>
        <a:bodyPr/>
        <a:lstStyle/>
        <a:p>
          <a:endParaRPr lang="de-DE"/>
        </a:p>
      </dgm:t>
    </dgm:pt>
    <dgm:pt modelId="{B192765E-64DB-45D1-B334-E099E8DC6AE2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136A1126-8245-4C7E-917D-80D85010D7FB}" type="parTrans" cxnId="{332BE0DD-3339-4889-88EE-89B49B0ACA59}">
      <dgm:prSet/>
      <dgm:spPr/>
      <dgm:t>
        <a:bodyPr/>
        <a:lstStyle/>
        <a:p>
          <a:endParaRPr lang="de-DE"/>
        </a:p>
      </dgm:t>
    </dgm:pt>
    <dgm:pt modelId="{7F16666C-AB0D-48F3-B4CD-79B1909426A0}" type="sibTrans" cxnId="{332BE0DD-3339-4889-88EE-89B49B0ACA59}">
      <dgm:prSet/>
      <dgm:spPr/>
      <dgm:t>
        <a:bodyPr/>
        <a:lstStyle/>
        <a:p>
          <a:endParaRPr lang="de-DE"/>
        </a:p>
      </dgm:t>
    </dgm:pt>
    <dgm:pt modelId="{3CD9CA27-50AA-4C40-A882-1326EB15251D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AF32C583-6884-4679-8E66-2B0C7C95FACC}" type="parTrans" cxnId="{38D22642-ABBF-4070-BF00-81FD0DC28611}">
      <dgm:prSet/>
      <dgm:spPr/>
      <dgm:t>
        <a:bodyPr/>
        <a:lstStyle/>
        <a:p>
          <a:endParaRPr lang="de-DE"/>
        </a:p>
      </dgm:t>
    </dgm:pt>
    <dgm:pt modelId="{5FC89E81-8B7B-4C6D-881D-0C0230BC185A}" type="sibTrans" cxnId="{38D22642-ABBF-4070-BF00-81FD0DC28611}">
      <dgm:prSet/>
      <dgm:spPr/>
      <dgm:t>
        <a:bodyPr/>
        <a:lstStyle/>
        <a:p>
          <a:endParaRPr lang="de-DE"/>
        </a:p>
      </dgm:t>
    </dgm:pt>
    <dgm:pt modelId="{79861375-C2FA-4455-A457-797A79CAFFEC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B2CFD6D1-AFD5-4240-BDBE-97DB75F24547}" type="parTrans" cxnId="{22A7CD63-9E14-4CCF-A978-ED5A5F16365A}">
      <dgm:prSet/>
      <dgm:spPr/>
      <dgm:t>
        <a:bodyPr/>
        <a:lstStyle/>
        <a:p>
          <a:endParaRPr lang="de-DE"/>
        </a:p>
      </dgm:t>
    </dgm:pt>
    <dgm:pt modelId="{9FC5FBD8-1D8B-42D9-985A-643A5B65EC57}" type="sibTrans" cxnId="{22A7CD63-9E14-4CCF-A978-ED5A5F16365A}">
      <dgm:prSet/>
      <dgm:spPr/>
      <dgm:t>
        <a:bodyPr/>
        <a:lstStyle/>
        <a:p>
          <a:endParaRPr lang="de-DE"/>
        </a:p>
      </dgm:t>
    </dgm:pt>
    <dgm:pt modelId="{C30688C9-146D-4564-850F-902880D71C45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None/>
          </a:pPr>
          <a:r>
            <a:rPr lang="de-DE" sz="2400" baseline="0" dirty="0">
              <a:latin typeface="Calibri" panose="020F0502020204030204" pitchFamily="34" charset="0"/>
            </a:rPr>
            <a:t>Punkt 7</a:t>
          </a:r>
        </a:p>
      </dgm:t>
    </dgm:pt>
    <dgm:pt modelId="{116D5377-8971-4703-A233-434D8CD745C0}" type="parTrans" cxnId="{070537BE-4F56-444E-94E1-7BD2E72F4CAB}">
      <dgm:prSet/>
      <dgm:spPr/>
      <dgm:t>
        <a:bodyPr/>
        <a:lstStyle/>
        <a:p>
          <a:endParaRPr lang="de-DE"/>
        </a:p>
      </dgm:t>
    </dgm:pt>
    <dgm:pt modelId="{C5535EE1-D7BB-4194-8A15-AFE77A3FEFC1}" type="sibTrans" cxnId="{070537BE-4F56-444E-94E1-7BD2E72F4CAB}">
      <dgm:prSet/>
      <dgm:spPr/>
      <dgm:t>
        <a:bodyPr/>
        <a:lstStyle/>
        <a:p>
          <a:endParaRPr lang="de-DE"/>
        </a:p>
      </dgm:t>
    </dgm:pt>
    <dgm:pt modelId="{2EEA0B51-7537-5043-9623-ABC3A5216440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...</a:t>
          </a:r>
        </a:p>
      </dgm:t>
    </dgm:pt>
    <dgm:pt modelId="{6341A8CF-84BF-2747-80BB-2445ACF78728}" type="parTrans" cxnId="{5E3E6497-2173-784C-B024-CF2D33D118A3}">
      <dgm:prSet/>
      <dgm:spPr/>
      <dgm:t>
        <a:bodyPr/>
        <a:lstStyle/>
        <a:p>
          <a:endParaRPr lang="de-DE"/>
        </a:p>
      </dgm:t>
    </dgm:pt>
    <dgm:pt modelId="{F79F5A67-5293-6F45-B2A6-0F037D3BA9C6}" type="sibTrans" cxnId="{5E3E6497-2173-784C-B024-CF2D33D118A3}">
      <dgm:prSet/>
      <dgm:spPr/>
      <dgm:t>
        <a:bodyPr/>
        <a:lstStyle/>
        <a:p>
          <a:endParaRPr lang="de-DE"/>
        </a:p>
      </dgm:t>
    </dgm:pt>
    <dgm:pt modelId="{B5004FB2-F5AD-7B40-9880-13DFCFB5464E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...</a:t>
          </a:r>
        </a:p>
      </dgm:t>
    </dgm:pt>
    <dgm:pt modelId="{61BDE535-4E47-AC4A-8B1D-2E1792DD8C12}" type="parTrans" cxnId="{B4B30F35-7B31-2C49-B4CB-5B9F718A002B}">
      <dgm:prSet/>
      <dgm:spPr/>
      <dgm:t>
        <a:bodyPr/>
        <a:lstStyle/>
        <a:p>
          <a:endParaRPr lang="de-DE"/>
        </a:p>
      </dgm:t>
    </dgm:pt>
    <dgm:pt modelId="{B7665979-F002-184D-A0EF-52BBEBE764DF}" type="sibTrans" cxnId="{B4B30F35-7B31-2C49-B4CB-5B9F718A002B}">
      <dgm:prSet/>
      <dgm:spPr/>
      <dgm:t>
        <a:bodyPr/>
        <a:lstStyle/>
        <a:p>
          <a:endParaRPr lang="de-DE"/>
        </a:p>
      </dgm:t>
    </dgm:pt>
    <dgm:pt modelId="{D15D8C77-2635-8E40-90D6-E3925D97AB70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...</a:t>
          </a:r>
        </a:p>
      </dgm:t>
    </dgm:pt>
    <dgm:pt modelId="{E404F366-76FB-2641-B0DE-72B92F6847A7}" type="parTrans" cxnId="{3A2A0018-CCA3-C544-A6D8-8D6480718C73}">
      <dgm:prSet/>
      <dgm:spPr/>
      <dgm:t>
        <a:bodyPr/>
        <a:lstStyle/>
        <a:p>
          <a:endParaRPr lang="de-DE"/>
        </a:p>
      </dgm:t>
    </dgm:pt>
    <dgm:pt modelId="{ED2F2362-27B9-7E49-A8DE-F221D369B6ED}" type="sibTrans" cxnId="{3A2A0018-CCA3-C544-A6D8-8D6480718C73}">
      <dgm:prSet/>
      <dgm:spPr/>
      <dgm:t>
        <a:bodyPr/>
        <a:lstStyle/>
        <a:p>
          <a:endParaRPr lang="de-DE"/>
        </a:p>
      </dgm:t>
    </dgm:pt>
    <dgm:pt modelId="{F923D886-CCBD-944C-BC5B-699593CF26C3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endParaRPr lang="de-DE" sz="2000" baseline="0" dirty="0">
            <a:latin typeface="Calibri" panose="020F0502020204030204" pitchFamily="34" charset="0"/>
          </a:endParaRPr>
        </a:p>
      </dgm:t>
    </dgm:pt>
    <dgm:pt modelId="{B8B4C15F-6CA9-DB41-8A12-689AF59D1CDE}" type="parTrans" cxnId="{B6A3E693-1710-7A42-A5E3-DC686E689E5D}">
      <dgm:prSet/>
      <dgm:spPr/>
      <dgm:t>
        <a:bodyPr/>
        <a:lstStyle/>
        <a:p>
          <a:endParaRPr lang="de-DE"/>
        </a:p>
      </dgm:t>
    </dgm:pt>
    <dgm:pt modelId="{47E1BFF4-6C6F-3546-8C0F-BB545219FFFE}" type="sibTrans" cxnId="{B6A3E693-1710-7A42-A5E3-DC686E689E5D}">
      <dgm:prSet/>
      <dgm:spPr/>
      <dgm:t>
        <a:bodyPr/>
        <a:lstStyle/>
        <a:p>
          <a:endParaRPr lang="de-DE"/>
        </a:p>
      </dgm:t>
    </dgm:pt>
    <dgm:pt modelId="{A4AEFA1D-FD5C-46EE-8450-58136AFE4533}" type="pres">
      <dgm:prSet presAssocID="{F98080C4-13EA-4411-86D4-2667621B854A}" presName="diagram" presStyleCnt="0">
        <dgm:presLayoutVars>
          <dgm:dir/>
          <dgm:resizeHandles val="exact"/>
        </dgm:presLayoutVars>
      </dgm:prSet>
      <dgm:spPr/>
    </dgm:pt>
    <dgm:pt modelId="{35072673-3881-450A-88C6-CBA90F1B60BA}" type="pres">
      <dgm:prSet presAssocID="{2BDC165F-0123-487F-B067-810C1350FDAE}" presName="node" presStyleLbl="node1" presStyleIdx="0" presStyleCnt="7">
        <dgm:presLayoutVars>
          <dgm:bulletEnabled val="1"/>
        </dgm:presLayoutVars>
      </dgm:prSet>
      <dgm:spPr/>
    </dgm:pt>
    <dgm:pt modelId="{F62F6B14-DEDA-41B0-A9B2-4A10C1C4BD8F}" type="pres">
      <dgm:prSet presAssocID="{8CB0BEFA-8C25-4767-8DA1-5D3F7816B6EB}" presName="sibTrans" presStyleCnt="0"/>
      <dgm:spPr/>
    </dgm:pt>
    <dgm:pt modelId="{BAAB07A9-3FBB-41AE-B065-6385464572B7}" type="pres">
      <dgm:prSet presAssocID="{7903B326-09B0-447C-A2AC-D380A662B6B9}" presName="node" presStyleLbl="node1" presStyleIdx="1" presStyleCnt="7">
        <dgm:presLayoutVars>
          <dgm:bulletEnabled val="1"/>
        </dgm:presLayoutVars>
      </dgm:prSet>
      <dgm:spPr/>
    </dgm:pt>
    <dgm:pt modelId="{889304EF-A07D-4469-8C2A-9829F1E672BC}" type="pres">
      <dgm:prSet presAssocID="{CB53810F-4CFA-4D0A-BE58-B4453F73E94F}" presName="sibTrans" presStyleCnt="0"/>
      <dgm:spPr/>
    </dgm:pt>
    <dgm:pt modelId="{4BF9E980-94F6-4069-9AFE-976FD520BB6A}" type="pres">
      <dgm:prSet presAssocID="{E9A4CB7A-F213-40CD-AA01-481B073DFA82}" presName="node" presStyleLbl="node1" presStyleIdx="2" presStyleCnt="7">
        <dgm:presLayoutVars>
          <dgm:bulletEnabled val="1"/>
        </dgm:presLayoutVars>
      </dgm:prSet>
      <dgm:spPr/>
    </dgm:pt>
    <dgm:pt modelId="{E21039A6-7D3C-4DD8-9B32-5028AAFAFB71}" type="pres">
      <dgm:prSet presAssocID="{79F1A5A5-BC87-4AEF-96F3-A3CECD824617}" presName="sibTrans" presStyleCnt="0"/>
      <dgm:spPr/>
    </dgm:pt>
    <dgm:pt modelId="{98262A9C-58BA-4C1E-9243-C8D1E250DD16}" type="pres">
      <dgm:prSet presAssocID="{62AEF26B-D559-4F90-A0D5-4DD93D9E430C}" presName="node" presStyleLbl="node1" presStyleIdx="3" presStyleCnt="7">
        <dgm:presLayoutVars>
          <dgm:bulletEnabled val="1"/>
        </dgm:presLayoutVars>
      </dgm:prSet>
      <dgm:spPr/>
    </dgm:pt>
    <dgm:pt modelId="{CAA608AF-609C-4ED4-8129-6D1AAA344393}" type="pres">
      <dgm:prSet presAssocID="{30C981A0-03CF-437E-93B4-6564D02B5522}" presName="sibTrans" presStyleCnt="0"/>
      <dgm:spPr/>
    </dgm:pt>
    <dgm:pt modelId="{358F53ED-79B6-4C7B-9D7E-D9EACA80CDEF}" type="pres">
      <dgm:prSet presAssocID="{84F06637-2621-4089-9725-396B168B085F}" presName="node" presStyleLbl="node1" presStyleIdx="4" presStyleCnt="7">
        <dgm:presLayoutVars>
          <dgm:bulletEnabled val="1"/>
        </dgm:presLayoutVars>
      </dgm:prSet>
      <dgm:spPr/>
    </dgm:pt>
    <dgm:pt modelId="{7A9B92C5-ADBD-4DD3-B2A4-66C1DC5A6BA3}" type="pres">
      <dgm:prSet presAssocID="{B9A3B9C2-6478-4C8B-8B28-4991C7E0CDE5}" presName="sibTrans" presStyleCnt="0"/>
      <dgm:spPr/>
    </dgm:pt>
    <dgm:pt modelId="{E15E27B9-0AF4-450F-940D-E6F84039E794}" type="pres">
      <dgm:prSet presAssocID="{4C4B8FE4-D909-4691-AD80-89B64E909468}" presName="node" presStyleLbl="node1" presStyleIdx="5" presStyleCnt="7">
        <dgm:presLayoutVars>
          <dgm:bulletEnabled val="1"/>
        </dgm:presLayoutVars>
      </dgm:prSet>
      <dgm:spPr/>
    </dgm:pt>
    <dgm:pt modelId="{1669D3C5-7C57-44A9-90BB-CB4459BC74EF}" type="pres">
      <dgm:prSet presAssocID="{24F3A250-0671-47D1-9463-7CC1ED36BF27}" presName="sibTrans" presStyleCnt="0"/>
      <dgm:spPr/>
    </dgm:pt>
    <dgm:pt modelId="{53AE91FA-527B-484B-A4EA-14EAF96731AA}" type="pres">
      <dgm:prSet presAssocID="{C30688C9-146D-4564-850F-902880D71C45}" presName="node" presStyleLbl="node1" presStyleIdx="6" presStyleCnt="7">
        <dgm:presLayoutVars>
          <dgm:bulletEnabled val="1"/>
        </dgm:presLayoutVars>
      </dgm:prSet>
      <dgm:spPr/>
    </dgm:pt>
  </dgm:ptLst>
  <dgm:cxnLst>
    <dgm:cxn modelId="{EAD33004-5DAE-4B9E-82FD-B175FEC8CF18}" type="presOf" srcId="{62AEF26B-D559-4F90-A0D5-4DD93D9E430C}" destId="{98262A9C-58BA-4C1E-9243-C8D1E250DD16}" srcOrd="0" destOrd="0" presId="urn:microsoft.com/office/officeart/2005/8/layout/default"/>
    <dgm:cxn modelId="{20EE6204-CFA7-47AF-B15E-CEF915B54985}" srcId="{2BDC165F-0123-487F-B067-810C1350FDAE}" destId="{4DDBBAD0-E85C-498F-8AE7-CF8771AC1A25}" srcOrd="2" destOrd="0" parTransId="{0B6C55D7-F2A2-4EBB-9735-0D7F6DD96668}" sibTransId="{944BEF37-78E4-426B-9480-69768AA90DA1}"/>
    <dgm:cxn modelId="{63095009-22CF-4207-A2BF-4F65298BB2CD}" srcId="{E9A4CB7A-F213-40CD-AA01-481B073DFA82}" destId="{F4501301-A61F-469B-ACDC-F5216F6670E3}" srcOrd="2" destOrd="0" parTransId="{225FF5EC-9AA0-45F4-A085-0E42141B42C9}" sibTransId="{CCB7AE02-D229-400A-B53B-3D64D819D629}"/>
    <dgm:cxn modelId="{74D42210-996C-41AF-9AFF-B7038BE7AEBC}" type="presOf" srcId="{F4501301-A61F-469B-ACDC-F5216F6670E3}" destId="{4BF9E980-94F6-4069-9AFE-976FD520BB6A}" srcOrd="0" destOrd="3" presId="urn:microsoft.com/office/officeart/2005/8/layout/default"/>
    <dgm:cxn modelId="{94A27F11-31A1-4DF3-B634-570E406E42D5}" srcId="{62AEF26B-D559-4F90-A0D5-4DD93D9E430C}" destId="{8ED5E081-ACB7-472B-B04A-B1212B9C900E}" srcOrd="2" destOrd="0" parTransId="{3F86C7BF-4EAB-4BE0-89CF-A574F9182BCB}" sibTransId="{A658AA14-94D1-4563-9AEF-DECB57766E90}"/>
    <dgm:cxn modelId="{3A2A0018-CCA3-C544-A6D8-8D6480718C73}" srcId="{C30688C9-146D-4564-850F-902880D71C45}" destId="{D15D8C77-2635-8E40-90D6-E3925D97AB70}" srcOrd="2" destOrd="0" parTransId="{E404F366-76FB-2641-B0DE-72B92F6847A7}" sibTransId="{ED2F2362-27B9-7E49-A8DE-F221D369B6ED}"/>
    <dgm:cxn modelId="{193E2418-5D3A-469A-B730-F933B7593526}" srcId="{F98080C4-13EA-4411-86D4-2667621B854A}" destId="{62AEF26B-D559-4F90-A0D5-4DD93D9E430C}" srcOrd="3" destOrd="0" parTransId="{DB600A30-B258-4CA8-86CB-F7270332EE3E}" sibTransId="{30C981A0-03CF-437E-93B4-6564D02B5522}"/>
    <dgm:cxn modelId="{75E89819-500C-0749-9A3D-F507435ACE81}" type="presOf" srcId="{C30688C9-146D-4564-850F-902880D71C45}" destId="{53AE91FA-527B-484B-A4EA-14EAF96731AA}" srcOrd="0" destOrd="0" presId="urn:microsoft.com/office/officeart/2005/8/layout/default"/>
    <dgm:cxn modelId="{B235921C-F4E3-4BF9-9839-3ED64C4047AD}" srcId="{F98080C4-13EA-4411-86D4-2667621B854A}" destId="{4C4B8FE4-D909-4691-AD80-89B64E909468}" srcOrd="5" destOrd="0" parTransId="{65710D7D-D589-433E-917F-2B789A101AF0}" sibTransId="{24F3A250-0671-47D1-9463-7CC1ED36BF27}"/>
    <dgm:cxn modelId="{3D21B42F-7068-4333-8D15-B5BD1F55BE33}" srcId="{7903B326-09B0-447C-A2AC-D380A662B6B9}" destId="{C4B6C32F-63B1-45F6-88CB-5E4698D1B57F}" srcOrd="2" destOrd="0" parTransId="{042404FF-F607-4C08-A12E-FD78EB43AC07}" sibTransId="{2B67F254-089F-47F1-B982-5BA0E6BE3E66}"/>
    <dgm:cxn modelId="{B4B30F35-7B31-2C49-B4CB-5B9F718A002B}" srcId="{C30688C9-146D-4564-850F-902880D71C45}" destId="{B5004FB2-F5AD-7B40-9880-13DFCFB5464E}" srcOrd="1" destOrd="0" parTransId="{61BDE535-4E47-AC4A-8B1D-2E1792DD8C12}" sibTransId="{B7665979-F002-184D-A0EF-52BBEBE764DF}"/>
    <dgm:cxn modelId="{233C7940-A244-46EE-BE83-B07A057E6C2C}" type="presOf" srcId="{2BDC165F-0123-487F-B067-810C1350FDAE}" destId="{35072673-3881-450A-88C6-CBA90F1B60BA}" srcOrd="0" destOrd="0" presId="urn:microsoft.com/office/officeart/2005/8/layout/default"/>
    <dgm:cxn modelId="{4241365D-4D5A-49E1-8FED-A127896978C8}" srcId="{F98080C4-13EA-4411-86D4-2667621B854A}" destId="{2BDC165F-0123-487F-B067-810C1350FDAE}" srcOrd="0" destOrd="0" parTransId="{45E97AB4-41B4-484A-B3C2-0103FADB9F17}" sibTransId="{8CB0BEFA-8C25-4767-8DA1-5D3F7816B6EB}"/>
    <dgm:cxn modelId="{2DAB3E60-8856-4761-9882-EB83ED94D4E2}" type="presOf" srcId="{429DA95B-CB2F-4217-A037-A5EFAE150216}" destId="{4BF9E980-94F6-4069-9AFE-976FD520BB6A}" srcOrd="0" destOrd="1" presId="urn:microsoft.com/office/officeart/2005/8/layout/default"/>
    <dgm:cxn modelId="{38D22642-ABBF-4070-BF00-81FD0DC28611}" srcId="{4C4B8FE4-D909-4691-AD80-89B64E909468}" destId="{3CD9CA27-50AA-4C40-A882-1326EB15251D}" srcOrd="1" destOrd="0" parTransId="{AF32C583-6884-4679-8E66-2B0C7C95FACC}" sibTransId="{5FC89E81-8B7B-4C6D-881D-0C0230BC185A}"/>
    <dgm:cxn modelId="{EF975242-A10D-455B-9F6D-40D656158845}" type="presOf" srcId="{B192765E-64DB-45D1-B334-E099E8DC6AE2}" destId="{E15E27B9-0AF4-450F-940D-E6F84039E794}" srcOrd="0" destOrd="1" presId="urn:microsoft.com/office/officeart/2005/8/layout/default"/>
    <dgm:cxn modelId="{C01CF762-F80B-4BDA-9DFE-19CCCBB14AD8}" srcId="{2BDC165F-0123-487F-B067-810C1350FDAE}" destId="{5F463E3D-8E0D-40E3-B307-D30ABB178F04}" srcOrd="1" destOrd="0" parTransId="{9805D16C-5813-43AA-9557-AF1178D729CB}" sibTransId="{63981F69-FA3A-42B2-9283-FB6CFA22B2F1}"/>
    <dgm:cxn modelId="{57D04C43-2FA3-5340-9D18-AAD3E25AD03F}" type="presOf" srcId="{2EEA0B51-7537-5043-9623-ABC3A5216440}" destId="{53AE91FA-527B-484B-A4EA-14EAF96731AA}" srcOrd="0" destOrd="1" presId="urn:microsoft.com/office/officeart/2005/8/layout/default"/>
    <dgm:cxn modelId="{22A7CD63-9E14-4CCF-A978-ED5A5F16365A}" srcId="{4C4B8FE4-D909-4691-AD80-89B64E909468}" destId="{79861375-C2FA-4455-A457-797A79CAFFEC}" srcOrd="2" destOrd="0" parTransId="{B2CFD6D1-AFD5-4240-BDBE-97DB75F24547}" sibTransId="{9FC5FBD8-1D8B-42D9-985A-643A5B65EC57}"/>
    <dgm:cxn modelId="{E2E81C46-0E58-49F5-862A-2F0580B70AD3}" srcId="{F98080C4-13EA-4411-86D4-2667621B854A}" destId="{84F06637-2621-4089-9725-396B168B085F}" srcOrd="4" destOrd="0" parTransId="{FE34EA30-9D45-485D-B03B-37BA242EB916}" sibTransId="{B9A3B9C2-6478-4C8B-8B28-4991C7E0CDE5}"/>
    <dgm:cxn modelId="{A20FE24C-471E-7441-80E1-9BE1470A28F7}" type="presOf" srcId="{F923D886-CCBD-944C-BC5B-699593CF26C3}" destId="{53AE91FA-527B-484B-A4EA-14EAF96731AA}" srcOrd="0" destOrd="4" presId="urn:microsoft.com/office/officeart/2005/8/layout/default"/>
    <dgm:cxn modelId="{57239C4D-9F42-5445-A2A3-3AA43547B52C}" type="presOf" srcId="{B5004FB2-F5AD-7B40-9880-13DFCFB5464E}" destId="{53AE91FA-527B-484B-A4EA-14EAF96731AA}" srcOrd="0" destOrd="2" presId="urn:microsoft.com/office/officeart/2005/8/layout/default"/>
    <dgm:cxn modelId="{6997B050-2E30-4C3C-A58B-A556FBE9C4A0}" srcId="{62AEF26B-D559-4F90-A0D5-4DD93D9E430C}" destId="{FA4FFF3E-09BA-4ADA-9537-B5E24ECA8F3E}" srcOrd="1" destOrd="0" parTransId="{9A03E7B2-A69B-4CC0-BBC1-FBBCDF0EC9E7}" sibTransId="{5618256B-C5EF-498A-86AE-F89CF08C679B}"/>
    <dgm:cxn modelId="{F8A37051-927C-4F2E-8DF9-610F8A5FFC87}" type="presOf" srcId="{823718BC-DF13-4C55-8A44-43543992B716}" destId="{BAAB07A9-3FBB-41AE-B065-6385464572B7}" srcOrd="0" destOrd="1" presId="urn:microsoft.com/office/officeart/2005/8/layout/default"/>
    <dgm:cxn modelId="{01AD4273-2BE1-384B-BB5B-C572A75B7099}" type="presOf" srcId="{4DDBBAD0-E85C-498F-8AE7-CF8771AC1A25}" destId="{35072673-3881-450A-88C6-CBA90F1B60BA}" srcOrd="0" destOrd="3" presId="urn:microsoft.com/office/officeart/2005/8/layout/default"/>
    <dgm:cxn modelId="{4996D87B-EFE5-4484-8ED1-6754FC120846}" srcId="{84F06637-2621-4089-9725-396B168B085F}" destId="{8782DF11-4A9B-41DF-AA1E-761905545270}" srcOrd="2" destOrd="0" parTransId="{71DA2CEB-1E42-4272-8165-73D62F110E71}" sibTransId="{ABB7869E-6C42-4852-9F18-F0444B4E83BA}"/>
    <dgm:cxn modelId="{32B4EC7D-319A-4690-A868-827326E57651}" srcId="{62AEF26B-D559-4F90-A0D5-4DD93D9E430C}" destId="{5B01F415-B471-4673-9453-ED7F76828EA3}" srcOrd="0" destOrd="0" parTransId="{7CF8DD8F-FAEF-427C-B1AF-EC830535A299}" sibTransId="{9CC55778-4921-4C71-8185-C60129708426}"/>
    <dgm:cxn modelId="{D1AF0484-6D17-4B02-B7A1-AB0180E34D48}" srcId="{7903B326-09B0-447C-A2AC-D380A662B6B9}" destId="{823718BC-DF13-4C55-8A44-43543992B716}" srcOrd="0" destOrd="0" parTransId="{9B4132A2-4337-45E3-92F3-E022E84F71EA}" sibTransId="{87B2B6BB-8E95-4985-AEA3-3311A131D5C5}"/>
    <dgm:cxn modelId="{A6429B8E-31FD-4142-B41F-829CCA0B3962}" srcId="{E9A4CB7A-F213-40CD-AA01-481B073DFA82}" destId="{429DA95B-CB2F-4217-A037-A5EFAE150216}" srcOrd="0" destOrd="0" parTransId="{D4C1D71B-A8A8-4DE0-8A63-2542C1EB3DA7}" sibTransId="{3A576427-B93E-4662-B07A-273944F7036B}"/>
    <dgm:cxn modelId="{95F0208F-62AE-47F6-BB07-A0E367F34F12}" srcId="{84F06637-2621-4089-9725-396B168B085F}" destId="{2FB2DDD1-CE62-48E5-8958-EFEAEE387D44}" srcOrd="0" destOrd="0" parTransId="{E4F0E700-C1E7-427B-B37E-5E9DCFA9C827}" sibTransId="{14EAE7E6-E384-4575-80D5-B02CDBA2BC71}"/>
    <dgm:cxn modelId="{F34B9192-DD6C-4994-9356-D84D1EAE01A1}" type="presOf" srcId="{8782DF11-4A9B-41DF-AA1E-761905545270}" destId="{358F53ED-79B6-4C7B-9D7E-D9EACA80CDEF}" srcOrd="0" destOrd="3" presId="urn:microsoft.com/office/officeart/2005/8/layout/default"/>
    <dgm:cxn modelId="{B6A3E693-1710-7A42-A5E3-DC686E689E5D}" srcId="{C30688C9-146D-4564-850F-902880D71C45}" destId="{F923D886-CCBD-944C-BC5B-699593CF26C3}" srcOrd="3" destOrd="0" parTransId="{B8B4C15F-6CA9-DB41-8A12-689AF59D1CDE}" sibTransId="{47E1BFF4-6C6F-3546-8C0F-BB545219FFFE}"/>
    <dgm:cxn modelId="{5E3E6497-2173-784C-B024-CF2D33D118A3}" srcId="{C30688C9-146D-4564-850F-902880D71C45}" destId="{2EEA0B51-7537-5043-9623-ABC3A5216440}" srcOrd="0" destOrd="0" parTransId="{6341A8CF-84BF-2747-80BB-2445ACF78728}" sibTransId="{F79F5A67-5293-6F45-B2A6-0F037D3BA9C6}"/>
    <dgm:cxn modelId="{1E339897-30DF-4C2E-8692-42F4E91DD677}" type="presOf" srcId="{5081A3DE-B0FA-4BA2-BB6B-5E5425A5804D}" destId="{4BF9E980-94F6-4069-9AFE-976FD520BB6A}" srcOrd="0" destOrd="2" presId="urn:microsoft.com/office/officeart/2005/8/layout/default"/>
    <dgm:cxn modelId="{8879BE9D-A872-654E-BAEF-91EF608CDC58}" type="presOf" srcId="{D15D8C77-2635-8E40-90D6-E3925D97AB70}" destId="{53AE91FA-527B-484B-A4EA-14EAF96731AA}" srcOrd="0" destOrd="3" presId="urn:microsoft.com/office/officeart/2005/8/layout/default"/>
    <dgm:cxn modelId="{BE35BAA3-E79F-534A-876E-88734D333581}" type="presOf" srcId="{0CDB7C0E-0161-4A84-A13F-0709EF785F05}" destId="{35072673-3881-450A-88C6-CBA90F1B60BA}" srcOrd="0" destOrd="1" presId="urn:microsoft.com/office/officeart/2005/8/layout/default"/>
    <dgm:cxn modelId="{B12E96A5-84A1-4653-9AA0-82E03A320DD4}" srcId="{84F06637-2621-4089-9725-396B168B085F}" destId="{1AD56A76-4A7F-46BF-B2BF-F9C99AD49C34}" srcOrd="1" destOrd="0" parTransId="{1511F2A5-82B6-44BD-B48B-25C4FFB2AF03}" sibTransId="{AAE3BFDA-8DA3-43A8-87F6-F404E3B7EB8F}"/>
    <dgm:cxn modelId="{BAB7E8A5-C296-4BFB-8B8D-8BACDD9584F7}" type="presOf" srcId="{1AD56A76-4A7F-46BF-B2BF-F9C99AD49C34}" destId="{358F53ED-79B6-4C7B-9D7E-D9EACA80CDEF}" srcOrd="0" destOrd="2" presId="urn:microsoft.com/office/officeart/2005/8/layout/default"/>
    <dgm:cxn modelId="{4A866FA8-BE80-4571-83E0-DA955D3C72C2}" type="presOf" srcId="{84F06637-2621-4089-9725-396B168B085F}" destId="{358F53ED-79B6-4C7B-9D7E-D9EACA80CDEF}" srcOrd="0" destOrd="0" presId="urn:microsoft.com/office/officeart/2005/8/layout/default"/>
    <dgm:cxn modelId="{1FA03EAB-B466-4C26-A0B9-70212BE6E4C7}" type="presOf" srcId="{8ED5E081-ACB7-472B-B04A-B1212B9C900E}" destId="{98262A9C-58BA-4C1E-9243-C8D1E250DD16}" srcOrd="0" destOrd="3" presId="urn:microsoft.com/office/officeart/2005/8/layout/default"/>
    <dgm:cxn modelId="{8782B1B2-61EF-44DE-A18B-DFF5CD6E4797}" srcId="{7903B326-09B0-447C-A2AC-D380A662B6B9}" destId="{8D2AB19C-18AE-470D-BEB1-DEBAC3C64D5D}" srcOrd="1" destOrd="0" parTransId="{4E94BA65-C1C5-4C2E-A3F1-7F1C1A78D80F}" sibTransId="{859AC338-3160-41EE-A898-267F73D95960}"/>
    <dgm:cxn modelId="{2E925DBB-980F-4D35-9FC0-084813FA93DD}" srcId="{F98080C4-13EA-4411-86D4-2667621B854A}" destId="{7903B326-09B0-447C-A2AC-D380A662B6B9}" srcOrd="1" destOrd="0" parTransId="{5B0ABFE5-4307-4A74-8D84-073903E97D02}" sibTransId="{CB53810F-4CFA-4D0A-BE58-B4453F73E94F}"/>
    <dgm:cxn modelId="{070537BE-4F56-444E-94E1-7BD2E72F4CAB}" srcId="{F98080C4-13EA-4411-86D4-2667621B854A}" destId="{C30688C9-146D-4564-850F-902880D71C45}" srcOrd="6" destOrd="0" parTransId="{116D5377-8971-4703-A233-434D8CD745C0}" sibTransId="{C5535EE1-D7BB-4194-8A15-AFE77A3FEFC1}"/>
    <dgm:cxn modelId="{A12AC9CB-1893-421F-89E2-9E8321E0010B}" type="presOf" srcId="{4C4B8FE4-D909-4691-AD80-89B64E909468}" destId="{E15E27B9-0AF4-450F-940D-E6F84039E794}" srcOrd="0" destOrd="0" presId="urn:microsoft.com/office/officeart/2005/8/layout/default"/>
    <dgm:cxn modelId="{419D20D5-9BE2-4E03-BB28-C41BC73C03BD}" type="presOf" srcId="{2FB2DDD1-CE62-48E5-8958-EFEAEE387D44}" destId="{358F53ED-79B6-4C7B-9D7E-D9EACA80CDEF}" srcOrd="0" destOrd="1" presId="urn:microsoft.com/office/officeart/2005/8/layout/default"/>
    <dgm:cxn modelId="{4BE0F0D7-7F64-46C6-B54A-7A37A2E44F04}" type="presOf" srcId="{79861375-C2FA-4455-A457-797A79CAFFEC}" destId="{E15E27B9-0AF4-450F-940D-E6F84039E794}" srcOrd="0" destOrd="3" presId="urn:microsoft.com/office/officeart/2005/8/layout/default"/>
    <dgm:cxn modelId="{46D09DDC-277E-4BAD-867A-5AAAEB132962}" type="presOf" srcId="{F98080C4-13EA-4411-86D4-2667621B854A}" destId="{A4AEFA1D-FD5C-46EE-8450-58136AFE4533}" srcOrd="0" destOrd="0" presId="urn:microsoft.com/office/officeart/2005/8/layout/default"/>
    <dgm:cxn modelId="{332BE0DD-3339-4889-88EE-89B49B0ACA59}" srcId="{4C4B8FE4-D909-4691-AD80-89B64E909468}" destId="{B192765E-64DB-45D1-B334-E099E8DC6AE2}" srcOrd="0" destOrd="0" parTransId="{136A1126-8245-4C7E-917D-80D85010D7FB}" sibTransId="{7F16666C-AB0D-48F3-B4CD-79B1909426A0}"/>
    <dgm:cxn modelId="{2A7C40DE-023C-45C7-A137-CD764D60A81F}" srcId="{2BDC165F-0123-487F-B067-810C1350FDAE}" destId="{0CDB7C0E-0161-4A84-A13F-0709EF785F05}" srcOrd="0" destOrd="0" parTransId="{6473E151-0424-4FE3-A4E8-F8ECF3E94A73}" sibTransId="{AD9B0A1A-80C2-4D89-B7EA-CA4B0FBC63A7}"/>
    <dgm:cxn modelId="{73BC9DE5-E9AB-4A49-82F7-25D2C174E22C}" type="presOf" srcId="{8D2AB19C-18AE-470D-BEB1-DEBAC3C64D5D}" destId="{BAAB07A9-3FBB-41AE-B065-6385464572B7}" srcOrd="0" destOrd="2" presId="urn:microsoft.com/office/officeart/2005/8/layout/default"/>
    <dgm:cxn modelId="{D625DAE7-EE40-4EE3-8182-988AF0654A4F}" type="presOf" srcId="{7903B326-09B0-447C-A2AC-D380A662B6B9}" destId="{BAAB07A9-3FBB-41AE-B065-6385464572B7}" srcOrd="0" destOrd="0" presId="urn:microsoft.com/office/officeart/2005/8/layout/default"/>
    <dgm:cxn modelId="{EE13ADE8-D023-4C98-B87C-D587FA2C8196}" type="presOf" srcId="{5B01F415-B471-4673-9453-ED7F76828EA3}" destId="{98262A9C-58BA-4C1E-9243-C8D1E250DD16}" srcOrd="0" destOrd="1" presId="urn:microsoft.com/office/officeart/2005/8/layout/default"/>
    <dgm:cxn modelId="{012848E9-A772-4220-9A67-DFBA826656BD}" type="presOf" srcId="{E9A4CB7A-F213-40CD-AA01-481B073DFA82}" destId="{4BF9E980-94F6-4069-9AFE-976FD520BB6A}" srcOrd="0" destOrd="0" presId="urn:microsoft.com/office/officeart/2005/8/layout/default"/>
    <dgm:cxn modelId="{435BB6E9-DF2F-438C-9F41-215D38EAF582}" srcId="{E9A4CB7A-F213-40CD-AA01-481B073DFA82}" destId="{5081A3DE-B0FA-4BA2-BB6B-5E5425A5804D}" srcOrd="1" destOrd="0" parTransId="{BA7E64A2-59C1-4397-80D3-7F0AF9BF8079}" sibTransId="{CC3E6049-7901-42D3-B77A-F6C4B24F4D46}"/>
    <dgm:cxn modelId="{0A9B77EC-E75B-4502-AB4F-9F5F0AE3BD30}" type="presOf" srcId="{C4B6C32F-63B1-45F6-88CB-5E4698D1B57F}" destId="{BAAB07A9-3FBB-41AE-B065-6385464572B7}" srcOrd="0" destOrd="3" presId="urn:microsoft.com/office/officeart/2005/8/layout/default"/>
    <dgm:cxn modelId="{500AE1EE-2805-4F7D-BFEA-739DB572F1CD}" srcId="{F98080C4-13EA-4411-86D4-2667621B854A}" destId="{E9A4CB7A-F213-40CD-AA01-481B073DFA82}" srcOrd="2" destOrd="0" parTransId="{0FB0828F-55EA-4FFE-9753-40EE9A8C4FB3}" sibTransId="{79F1A5A5-BC87-4AEF-96F3-A3CECD824617}"/>
    <dgm:cxn modelId="{5674E9F5-BD04-4B68-A030-C662324F84CE}" type="presOf" srcId="{3CD9CA27-50AA-4C40-A882-1326EB15251D}" destId="{E15E27B9-0AF4-450F-940D-E6F84039E794}" srcOrd="0" destOrd="2" presId="urn:microsoft.com/office/officeart/2005/8/layout/default"/>
    <dgm:cxn modelId="{52405BFA-E5C4-8043-BFA7-430179A67101}" type="presOf" srcId="{5F463E3D-8E0D-40E3-B307-D30ABB178F04}" destId="{35072673-3881-450A-88C6-CBA90F1B60BA}" srcOrd="0" destOrd="2" presId="urn:microsoft.com/office/officeart/2005/8/layout/default"/>
    <dgm:cxn modelId="{F56B91FD-32D7-4328-93B1-A0EDD812EA8F}" type="presOf" srcId="{FA4FFF3E-09BA-4ADA-9537-B5E24ECA8F3E}" destId="{98262A9C-58BA-4C1E-9243-C8D1E250DD16}" srcOrd="0" destOrd="2" presId="urn:microsoft.com/office/officeart/2005/8/layout/default"/>
    <dgm:cxn modelId="{20A6CFDE-1698-4D45-B1DB-1D03EC20EAA7}" type="presParOf" srcId="{A4AEFA1D-FD5C-46EE-8450-58136AFE4533}" destId="{35072673-3881-450A-88C6-CBA90F1B60BA}" srcOrd="0" destOrd="0" presId="urn:microsoft.com/office/officeart/2005/8/layout/default"/>
    <dgm:cxn modelId="{DF670609-BB92-42E9-AA7E-5EDE8B33CCE7}" type="presParOf" srcId="{A4AEFA1D-FD5C-46EE-8450-58136AFE4533}" destId="{F62F6B14-DEDA-41B0-A9B2-4A10C1C4BD8F}" srcOrd="1" destOrd="0" presId="urn:microsoft.com/office/officeart/2005/8/layout/default"/>
    <dgm:cxn modelId="{41B85118-1F1F-4D60-B60C-FA80DE0DD0DA}" type="presParOf" srcId="{A4AEFA1D-FD5C-46EE-8450-58136AFE4533}" destId="{BAAB07A9-3FBB-41AE-B065-6385464572B7}" srcOrd="2" destOrd="0" presId="urn:microsoft.com/office/officeart/2005/8/layout/default"/>
    <dgm:cxn modelId="{3D619E9B-3362-4BDF-8F36-ADF8CA37B515}" type="presParOf" srcId="{A4AEFA1D-FD5C-46EE-8450-58136AFE4533}" destId="{889304EF-A07D-4469-8C2A-9829F1E672BC}" srcOrd="3" destOrd="0" presId="urn:microsoft.com/office/officeart/2005/8/layout/default"/>
    <dgm:cxn modelId="{45614F5E-7E83-405E-BBD1-6629A067471F}" type="presParOf" srcId="{A4AEFA1D-FD5C-46EE-8450-58136AFE4533}" destId="{4BF9E980-94F6-4069-9AFE-976FD520BB6A}" srcOrd="4" destOrd="0" presId="urn:microsoft.com/office/officeart/2005/8/layout/default"/>
    <dgm:cxn modelId="{D76AEF79-96E7-4942-A87C-95D7150B34F8}" type="presParOf" srcId="{A4AEFA1D-FD5C-46EE-8450-58136AFE4533}" destId="{E21039A6-7D3C-4DD8-9B32-5028AAFAFB71}" srcOrd="5" destOrd="0" presId="urn:microsoft.com/office/officeart/2005/8/layout/default"/>
    <dgm:cxn modelId="{C44ACCCF-5AC0-40F4-9A46-39696894CC2A}" type="presParOf" srcId="{A4AEFA1D-FD5C-46EE-8450-58136AFE4533}" destId="{98262A9C-58BA-4C1E-9243-C8D1E250DD16}" srcOrd="6" destOrd="0" presId="urn:microsoft.com/office/officeart/2005/8/layout/default"/>
    <dgm:cxn modelId="{C5CB5680-9C34-417A-B5D7-AB3804A4A946}" type="presParOf" srcId="{A4AEFA1D-FD5C-46EE-8450-58136AFE4533}" destId="{CAA608AF-609C-4ED4-8129-6D1AAA344393}" srcOrd="7" destOrd="0" presId="urn:microsoft.com/office/officeart/2005/8/layout/default"/>
    <dgm:cxn modelId="{DF79AE55-DE32-42FD-85B1-ABE672D02B6E}" type="presParOf" srcId="{A4AEFA1D-FD5C-46EE-8450-58136AFE4533}" destId="{358F53ED-79B6-4C7B-9D7E-D9EACA80CDEF}" srcOrd="8" destOrd="0" presId="urn:microsoft.com/office/officeart/2005/8/layout/default"/>
    <dgm:cxn modelId="{CD3DD0C9-0154-4FA9-A797-09F44C95F1E7}" type="presParOf" srcId="{A4AEFA1D-FD5C-46EE-8450-58136AFE4533}" destId="{7A9B92C5-ADBD-4DD3-B2A4-66C1DC5A6BA3}" srcOrd="9" destOrd="0" presId="urn:microsoft.com/office/officeart/2005/8/layout/default"/>
    <dgm:cxn modelId="{B27EAB4F-2F48-4379-AB87-E2646E748F70}" type="presParOf" srcId="{A4AEFA1D-FD5C-46EE-8450-58136AFE4533}" destId="{E15E27B9-0AF4-450F-940D-E6F84039E794}" srcOrd="10" destOrd="0" presId="urn:microsoft.com/office/officeart/2005/8/layout/default"/>
    <dgm:cxn modelId="{B7686A32-1A0D-4B0C-A9DD-F71E7F29B8D7}" type="presParOf" srcId="{A4AEFA1D-FD5C-46EE-8450-58136AFE4533}" destId="{1669D3C5-7C57-44A9-90BB-CB4459BC74EF}" srcOrd="11" destOrd="0" presId="urn:microsoft.com/office/officeart/2005/8/layout/default"/>
    <dgm:cxn modelId="{5B2FC875-0F90-6E49-80A5-CCCF97268B5F}" type="presParOf" srcId="{A4AEFA1D-FD5C-46EE-8450-58136AFE4533}" destId="{53AE91FA-527B-484B-A4EA-14EAF96731AA}" srcOrd="12" destOrd="0" presId="urn:microsoft.com/office/officeart/2005/8/layout/default"/>
  </dgm:cxnLst>
  <dgm:bg/>
  <dgm:whole>
    <a:ln w="28575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8080C4-13EA-4411-86D4-2667621B854A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2BDC165F-0123-487F-B067-810C1350FDAE}">
      <dgm:prSet phldrT="[Text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None/>
          </a:pPr>
          <a:r>
            <a:rPr lang="de-DE" sz="2400" baseline="0" dirty="0">
              <a:latin typeface="Calibri" panose="020F0502020204030204" pitchFamily="34" charset="0"/>
            </a:rPr>
            <a:t>Punkt 1</a:t>
          </a:r>
        </a:p>
      </dgm:t>
    </dgm:pt>
    <dgm:pt modelId="{45E97AB4-41B4-484A-B3C2-0103FADB9F17}" type="parTrans" cxnId="{4241365D-4D5A-49E1-8FED-A127896978C8}">
      <dgm:prSet/>
      <dgm:spPr/>
      <dgm:t>
        <a:bodyPr/>
        <a:lstStyle/>
        <a:p>
          <a:endParaRPr lang="de-DE"/>
        </a:p>
      </dgm:t>
    </dgm:pt>
    <dgm:pt modelId="{8CB0BEFA-8C25-4767-8DA1-5D3F7816B6EB}" type="sibTrans" cxnId="{4241365D-4D5A-49E1-8FED-A127896978C8}">
      <dgm:prSet/>
      <dgm:spPr/>
      <dgm:t>
        <a:bodyPr/>
        <a:lstStyle/>
        <a:p>
          <a:endParaRPr lang="de-DE"/>
        </a:p>
      </dgm:t>
    </dgm:pt>
    <dgm:pt modelId="{7903B326-09B0-447C-A2AC-D380A662B6B9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None/>
          </a:pPr>
          <a:r>
            <a:rPr lang="de-DE" sz="2400" baseline="0" dirty="0">
              <a:latin typeface="Calibri" panose="020F0502020204030204" pitchFamily="34" charset="0"/>
            </a:rPr>
            <a:t>Punkt 2</a:t>
          </a:r>
          <a:endParaRPr lang="de-DE" sz="2400" dirty="0"/>
        </a:p>
      </dgm:t>
    </dgm:pt>
    <dgm:pt modelId="{5B0ABFE5-4307-4A74-8D84-073903E97D02}" type="parTrans" cxnId="{2E925DBB-980F-4D35-9FC0-084813FA93DD}">
      <dgm:prSet/>
      <dgm:spPr/>
      <dgm:t>
        <a:bodyPr/>
        <a:lstStyle/>
        <a:p>
          <a:endParaRPr lang="de-DE"/>
        </a:p>
      </dgm:t>
    </dgm:pt>
    <dgm:pt modelId="{CB53810F-4CFA-4D0A-BE58-B4453F73E94F}" type="sibTrans" cxnId="{2E925DBB-980F-4D35-9FC0-084813FA93DD}">
      <dgm:prSet/>
      <dgm:spPr/>
      <dgm:t>
        <a:bodyPr/>
        <a:lstStyle/>
        <a:p>
          <a:endParaRPr lang="de-DE"/>
        </a:p>
      </dgm:t>
    </dgm:pt>
    <dgm:pt modelId="{0CDB7C0E-0161-4A84-A13F-0709EF785F05}">
      <dgm:prSet phldrT="[Text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anose="05000000000000000000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...</a:t>
          </a:r>
        </a:p>
      </dgm:t>
    </dgm:pt>
    <dgm:pt modelId="{6473E151-0424-4FE3-A4E8-F8ECF3E94A73}" type="parTrans" cxnId="{2A7C40DE-023C-45C7-A137-CD764D60A81F}">
      <dgm:prSet/>
      <dgm:spPr/>
      <dgm:t>
        <a:bodyPr/>
        <a:lstStyle/>
        <a:p>
          <a:endParaRPr lang="de-DE"/>
        </a:p>
      </dgm:t>
    </dgm:pt>
    <dgm:pt modelId="{AD9B0A1A-80C2-4D89-B7EA-CA4B0FBC63A7}" type="sibTrans" cxnId="{2A7C40DE-023C-45C7-A137-CD764D60A81F}">
      <dgm:prSet/>
      <dgm:spPr/>
      <dgm:t>
        <a:bodyPr/>
        <a:lstStyle/>
        <a:p>
          <a:endParaRPr lang="de-DE"/>
        </a:p>
      </dgm:t>
    </dgm:pt>
    <dgm:pt modelId="{5F463E3D-8E0D-40E3-B307-D30ABB178F04}">
      <dgm:prSet phldrT="[Text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anose="05000000000000000000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9805D16C-5813-43AA-9557-AF1178D729CB}" type="parTrans" cxnId="{C01CF762-F80B-4BDA-9DFE-19CCCBB14AD8}">
      <dgm:prSet/>
      <dgm:spPr/>
      <dgm:t>
        <a:bodyPr/>
        <a:lstStyle/>
        <a:p>
          <a:endParaRPr lang="de-DE"/>
        </a:p>
      </dgm:t>
    </dgm:pt>
    <dgm:pt modelId="{63981F69-FA3A-42B2-9283-FB6CFA22B2F1}" type="sibTrans" cxnId="{C01CF762-F80B-4BDA-9DFE-19CCCBB14AD8}">
      <dgm:prSet/>
      <dgm:spPr/>
      <dgm:t>
        <a:bodyPr/>
        <a:lstStyle/>
        <a:p>
          <a:endParaRPr lang="de-DE"/>
        </a:p>
      </dgm:t>
    </dgm:pt>
    <dgm:pt modelId="{4DDBBAD0-E85C-498F-8AE7-CF8771AC1A25}">
      <dgm:prSet phldrT="[Text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anose="05000000000000000000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0B6C55D7-F2A2-4EBB-9735-0D7F6DD96668}" type="parTrans" cxnId="{20EE6204-CFA7-47AF-B15E-CEF915B54985}">
      <dgm:prSet/>
      <dgm:spPr/>
      <dgm:t>
        <a:bodyPr/>
        <a:lstStyle/>
        <a:p>
          <a:endParaRPr lang="de-DE"/>
        </a:p>
      </dgm:t>
    </dgm:pt>
    <dgm:pt modelId="{944BEF37-78E4-426B-9480-69768AA90DA1}" type="sibTrans" cxnId="{20EE6204-CFA7-47AF-B15E-CEF915B54985}">
      <dgm:prSet/>
      <dgm:spPr/>
      <dgm:t>
        <a:bodyPr/>
        <a:lstStyle/>
        <a:p>
          <a:endParaRPr lang="de-DE"/>
        </a:p>
      </dgm:t>
    </dgm:pt>
    <dgm:pt modelId="{823718BC-DF13-4C55-8A44-43543992B716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9B4132A2-4337-45E3-92F3-E022E84F71EA}" type="parTrans" cxnId="{D1AF0484-6D17-4B02-B7A1-AB0180E34D48}">
      <dgm:prSet/>
      <dgm:spPr/>
      <dgm:t>
        <a:bodyPr/>
        <a:lstStyle/>
        <a:p>
          <a:endParaRPr lang="de-DE"/>
        </a:p>
      </dgm:t>
    </dgm:pt>
    <dgm:pt modelId="{87B2B6BB-8E95-4985-AEA3-3311A131D5C5}" type="sibTrans" cxnId="{D1AF0484-6D17-4B02-B7A1-AB0180E34D48}">
      <dgm:prSet/>
      <dgm:spPr/>
      <dgm:t>
        <a:bodyPr/>
        <a:lstStyle/>
        <a:p>
          <a:endParaRPr lang="de-DE"/>
        </a:p>
      </dgm:t>
    </dgm:pt>
    <dgm:pt modelId="{8D2AB19C-18AE-470D-BEB1-DEBAC3C64D5D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4E94BA65-C1C5-4C2E-A3F1-7F1C1A78D80F}" type="parTrans" cxnId="{8782B1B2-61EF-44DE-A18B-DFF5CD6E4797}">
      <dgm:prSet/>
      <dgm:spPr/>
      <dgm:t>
        <a:bodyPr/>
        <a:lstStyle/>
        <a:p>
          <a:endParaRPr lang="de-DE"/>
        </a:p>
      </dgm:t>
    </dgm:pt>
    <dgm:pt modelId="{859AC338-3160-41EE-A898-267F73D95960}" type="sibTrans" cxnId="{8782B1B2-61EF-44DE-A18B-DFF5CD6E4797}">
      <dgm:prSet/>
      <dgm:spPr/>
      <dgm:t>
        <a:bodyPr/>
        <a:lstStyle/>
        <a:p>
          <a:endParaRPr lang="de-DE"/>
        </a:p>
      </dgm:t>
    </dgm:pt>
    <dgm:pt modelId="{C4B6C32F-63B1-45F6-88CB-5E4698D1B57F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042404FF-F607-4C08-A12E-FD78EB43AC07}" type="parTrans" cxnId="{3D21B42F-7068-4333-8D15-B5BD1F55BE33}">
      <dgm:prSet/>
      <dgm:spPr/>
      <dgm:t>
        <a:bodyPr/>
        <a:lstStyle/>
        <a:p>
          <a:endParaRPr lang="de-DE"/>
        </a:p>
      </dgm:t>
    </dgm:pt>
    <dgm:pt modelId="{2B67F254-089F-47F1-B982-5BA0E6BE3E66}" type="sibTrans" cxnId="{3D21B42F-7068-4333-8D15-B5BD1F55BE33}">
      <dgm:prSet/>
      <dgm:spPr/>
      <dgm:t>
        <a:bodyPr/>
        <a:lstStyle/>
        <a:p>
          <a:endParaRPr lang="de-DE"/>
        </a:p>
      </dgm:t>
    </dgm:pt>
    <dgm:pt modelId="{E9A4CB7A-F213-40CD-AA01-481B073DFA82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None/>
          </a:pPr>
          <a:r>
            <a:rPr lang="de-DE" sz="2400" baseline="0" dirty="0">
              <a:latin typeface="Calibri" panose="020F0502020204030204" pitchFamily="34" charset="0"/>
            </a:rPr>
            <a:t>Punkt 3</a:t>
          </a:r>
        </a:p>
      </dgm:t>
    </dgm:pt>
    <dgm:pt modelId="{0FB0828F-55EA-4FFE-9753-40EE9A8C4FB3}" type="parTrans" cxnId="{500AE1EE-2805-4F7D-BFEA-739DB572F1CD}">
      <dgm:prSet/>
      <dgm:spPr/>
      <dgm:t>
        <a:bodyPr/>
        <a:lstStyle/>
        <a:p>
          <a:endParaRPr lang="de-DE"/>
        </a:p>
      </dgm:t>
    </dgm:pt>
    <dgm:pt modelId="{79F1A5A5-BC87-4AEF-96F3-A3CECD824617}" type="sibTrans" cxnId="{500AE1EE-2805-4F7D-BFEA-739DB572F1CD}">
      <dgm:prSet/>
      <dgm:spPr/>
      <dgm:t>
        <a:bodyPr/>
        <a:lstStyle/>
        <a:p>
          <a:endParaRPr lang="de-DE"/>
        </a:p>
      </dgm:t>
    </dgm:pt>
    <dgm:pt modelId="{429DA95B-CB2F-4217-A037-A5EFAE150216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D4C1D71B-A8A8-4DE0-8A63-2542C1EB3DA7}" type="parTrans" cxnId="{A6429B8E-31FD-4142-B41F-829CCA0B3962}">
      <dgm:prSet/>
      <dgm:spPr/>
      <dgm:t>
        <a:bodyPr/>
        <a:lstStyle/>
        <a:p>
          <a:endParaRPr lang="de-DE"/>
        </a:p>
      </dgm:t>
    </dgm:pt>
    <dgm:pt modelId="{3A576427-B93E-4662-B07A-273944F7036B}" type="sibTrans" cxnId="{A6429B8E-31FD-4142-B41F-829CCA0B3962}">
      <dgm:prSet/>
      <dgm:spPr/>
      <dgm:t>
        <a:bodyPr/>
        <a:lstStyle/>
        <a:p>
          <a:endParaRPr lang="de-DE"/>
        </a:p>
      </dgm:t>
    </dgm:pt>
    <dgm:pt modelId="{5081A3DE-B0FA-4BA2-BB6B-5E5425A5804D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BA7E64A2-59C1-4397-80D3-7F0AF9BF8079}" type="parTrans" cxnId="{435BB6E9-DF2F-438C-9F41-215D38EAF582}">
      <dgm:prSet/>
      <dgm:spPr/>
      <dgm:t>
        <a:bodyPr/>
        <a:lstStyle/>
        <a:p>
          <a:endParaRPr lang="de-DE"/>
        </a:p>
      </dgm:t>
    </dgm:pt>
    <dgm:pt modelId="{CC3E6049-7901-42D3-B77A-F6C4B24F4D46}" type="sibTrans" cxnId="{435BB6E9-DF2F-438C-9F41-215D38EAF582}">
      <dgm:prSet/>
      <dgm:spPr/>
      <dgm:t>
        <a:bodyPr/>
        <a:lstStyle/>
        <a:p>
          <a:endParaRPr lang="de-DE"/>
        </a:p>
      </dgm:t>
    </dgm:pt>
    <dgm:pt modelId="{F4501301-A61F-469B-ACDC-F5216F6670E3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225FF5EC-9AA0-45F4-A085-0E42141B42C9}" type="parTrans" cxnId="{63095009-22CF-4207-A2BF-4F65298BB2CD}">
      <dgm:prSet/>
      <dgm:spPr/>
      <dgm:t>
        <a:bodyPr/>
        <a:lstStyle/>
        <a:p>
          <a:endParaRPr lang="de-DE"/>
        </a:p>
      </dgm:t>
    </dgm:pt>
    <dgm:pt modelId="{CCB7AE02-D229-400A-B53B-3D64D819D629}" type="sibTrans" cxnId="{63095009-22CF-4207-A2BF-4F65298BB2CD}">
      <dgm:prSet/>
      <dgm:spPr/>
      <dgm:t>
        <a:bodyPr/>
        <a:lstStyle/>
        <a:p>
          <a:endParaRPr lang="de-DE"/>
        </a:p>
      </dgm:t>
    </dgm:pt>
    <dgm:pt modelId="{62AEF26B-D559-4F90-A0D5-4DD93D9E430C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None/>
          </a:pPr>
          <a:r>
            <a:rPr lang="de-DE" sz="2400" baseline="0" dirty="0">
              <a:latin typeface="Calibri" panose="020F0502020204030204" pitchFamily="34" charset="0"/>
            </a:rPr>
            <a:t>Punkt 4</a:t>
          </a:r>
        </a:p>
      </dgm:t>
    </dgm:pt>
    <dgm:pt modelId="{DB600A30-B258-4CA8-86CB-F7270332EE3E}" type="parTrans" cxnId="{193E2418-5D3A-469A-B730-F933B7593526}">
      <dgm:prSet/>
      <dgm:spPr/>
      <dgm:t>
        <a:bodyPr/>
        <a:lstStyle/>
        <a:p>
          <a:endParaRPr lang="de-DE"/>
        </a:p>
      </dgm:t>
    </dgm:pt>
    <dgm:pt modelId="{30C981A0-03CF-437E-93B4-6564D02B5522}" type="sibTrans" cxnId="{193E2418-5D3A-469A-B730-F933B7593526}">
      <dgm:prSet/>
      <dgm:spPr/>
      <dgm:t>
        <a:bodyPr/>
        <a:lstStyle/>
        <a:p>
          <a:endParaRPr lang="de-DE"/>
        </a:p>
      </dgm:t>
    </dgm:pt>
    <dgm:pt modelId="{5B01F415-B471-4673-9453-ED7F76828EA3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7CF8DD8F-FAEF-427C-B1AF-EC830535A299}" type="parTrans" cxnId="{32B4EC7D-319A-4690-A868-827326E57651}">
      <dgm:prSet/>
      <dgm:spPr/>
      <dgm:t>
        <a:bodyPr/>
        <a:lstStyle/>
        <a:p>
          <a:endParaRPr lang="de-DE"/>
        </a:p>
      </dgm:t>
    </dgm:pt>
    <dgm:pt modelId="{9CC55778-4921-4C71-8185-C60129708426}" type="sibTrans" cxnId="{32B4EC7D-319A-4690-A868-827326E57651}">
      <dgm:prSet/>
      <dgm:spPr/>
      <dgm:t>
        <a:bodyPr/>
        <a:lstStyle/>
        <a:p>
          <a:endParaRPr lang="de-DE"/>
        </a:p>
      </dgm:t>
    </dgm:pt>
    <dgm:pt modelId="{FA4FFF3E-09BA-4ADA-9537-B5E24ECA8F3E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9A03E7B2-A69B-4CC0-BBC1-FBBCDF0EC9E7}" type="parTrans" cxnId="{6997B050-2E30-4C3C-A58B-A556FBE9C4A0}">
      <dgm:prSet/>
      <dgm:spPr/>
      <dgm:t>
        <a:bodyPr/>
        <a:lstStyle/>
        <a:p>
          <a:endParaRPr lang="de-DE"/>
        </a:p>
      </dgm:t>
    </dgm:pt>
    <dgm:pt modelId="{5618256B-C5EF-498A-86AE-F89CF08C679B}" type="sibTrans" cxnId="{6997B050-2E30-4C3C-A58B-A556FBE9C4A0}">
      <dgm:prSet/>
      <dgm:spPr/>
      <dgm:t>
        <a:bodyPr/>
        <a:lstStyle/>
        <a:p>
          <a:endParaRPr lang="de-DE"/>
        </a:p>
      </dgm:t>
    </dgm:pt>
    <dgm:pt modelId="{8ED5E081-ACB7-472B-B04A-B1212B9C900E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3F86C7BF-4EAB-4BE0-89CF-A574F9182BCB}" type="parTrans" cxnId="{94A27F11-31A1-4DF3-B634-570E406E42D5}">
      <dgm:prSet/>
      <dgm:spPr/>
      <dgm:t>
        <a:bodyPr/>
        <a:lstStyle/>
        <a:p>
          <a:endParaRPr lang="de-DE"/>
        </a:p>
      </dgm:t>
    </dgm:pt>
    <dgm:pt modelId="{A658AA14-94D1-4563-9AEF-DECB57766E90}" type="sibTrans" cxnId="{94A27F11-31A1-4DF3-B634-570E406E42D5}">
      <dgm:prSet/>
      <dgm:spPr/>
      <dgm:t>
        <a:bodyPr/>
        <a:lstStyle/>
        <a:p>
          <a:endParaRPr lang="de-DE"/>
        </a:p>
      </dgm:t>
    </dgm:pt>
    <dgm:pt modelId="{84F06637-2621-4089-9725-396B168B085F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None/>
          </a:pPr>
          <a:r>
            <a:rPr lang="de-DE" sz="2400" baseline="0" dirty="0">
              <a:latin typeface="Calibri" panose="020F0502020204030204" pitchFamily="34" charset="0"/>
            </a:rPr>
            <a:t>Punkt 5</a:t>
          </a:r>
        </a:p>
      </dgm:t>
    </dgm:pt>
    <dgm:pt modelId="{FE34EA30-9D45-485D-B03B-37BA242EB916}" type="parTrans" cxnId="{E2E81C46-0E58-49F5-862A-2F0580B70AD3}">
      <dgm:prSet/>
      <dgm:spPr/>
      <dgm:t>
        <a:bodyPr/>
        <a:lstStyle/>
        <a:p>
          <a:endParaRPr lang="de-DE"/>
        </a:p>
      </dgm:t>
    </dgm:pt>
    <dgm:pt modelId="{B9A3B9C2-6478-4C8B-8B28-4991C7E0CDE5}" type="sibTrans" cxnId="{E2E81C46-0E58-49F5-862A-2F0580B70AD3}">
      <dgm:prSet/>
      <dgm:spPr/>
      <dgm:t>
        <a:bodyPr/>
        <a:lstStyle/>
        <a:p>
          <a:endParaRPr lang="de-DE"/>
        </a:p>
      </dgm:t>
    </dgm:pt>
    <dgm:pt modelId="{2FB2DDD1-CE62-48E5-8958-EFEAEE387D44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E4F0E700-C1E7-427B-B37E-5E9DCFA9C827}" type="parTrans" cxnId="{95F0208F-62AE-47F6-BB07-A0E367F34F12}">
      <dgm:prSet/>
      <dgm:spPr/>
      <dgm:t>
        <a:bodyPr/>
        <a:lstStyle/>
        <a:p>
          <a:endParaRPr lang="de-DE"/>
        </a:p>
      </dgm:t>
    </dgm:pt>
    <dgm:pt modelId="{14EAE7E6-E384-4575-80D5-B02CDBA2BC71}" type="sibTrans" cxnId="{95F0208F-62AE-47F6-BB07-A0E367F34F12}">
      <dgm:prSet/>
      <dgm:spPr/>
      <dgm:t>
        <a:bodyPr/>
        <a:lstStyle/>
        <a:p>
          <a:endParaRPr lang="de-DE"/>
        </a:p>
      </dgm:t>
    </dgm:pt>
    <dgm:pt modelId="{1AD56A76-4A7F-46BF-B2BF-F9C99AD49C34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1511F2A5-82B6-44BD-B48B-25C4FFB2AF03}" type="parTrans" cxnId="{B12E96A5-84A1-4653-9AA0-82E03A320DD4}">
      <dgm:prSet/>
      <dgm:spPr/>
      <dgm:t>
        <a:bodyPr/>
        <a:lstStyle/>
        <a:p>
          <a:endParaRPr lang="de-DE"/>
        </a:p>
      </dgm:t>
    </dgm:pt>
    <dgm:pt modelId="{AAE3BFDA-8DA3-43A8-87F6-F404E3B7EB8F}" type="sibTrans" cxnId="{B12E96A5-84A1-4653-9AA0-82E03A320DD4}">
      <dgm:prSet/>
      <dgm:spPr/>
      <dgm:t>
        <a:bodyPr/>
        <a:lstStyle/>
        <a:p>
          <a:endParaRPr lang="de-DE"/>
        </a:p>
      </dgm:t>
    </dgm:pt>
    <dgm:pt modelId="{8782DF11-4A9B-41DF-AA1E-761905545270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71DA2CEB-1E42-4272-8165-73D62F110E71}" type="parTrans" cxnId="{4996D87B-EFE5-4484-8ED1-6754FC120846}">
      <dgm:prSet/>
      <dgm:spPr/>
      <dgm:t>
        <a:bodyPr/>
        <a:lstStyle/>
        <a:p>
          <a:endParaRPr lang="de-DE"/>
        </a:p>
      </dgm:t>
    </dgm:pt>
    <dgm:pt modelId="{ABB7869E-6C42-4852-9F18-F0444B4E83BA}" type="sibTrans" cxnId="{4996D87B-EFE5-4484-8ED1-6754FC120846}">
      <dgm:prSet/>
      <dgm:spPr/>
      <dgm:t>
        <a:bodyPr/>
        <a:lstStyle/>
        <a:p>
          <a:endParaRPr lang="de-DE"/>
        </a:p>
      </dgm:t>
    </dgm:pt>
    <dgm:pt modelId="{4C4B8FE4-D909-4691-AD80-89B64E909468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None/>
          </a:pPr>
          <a:r>
            <a:rPr lang="de-DE" sz="2400" baseline="0" dirty="0">
              <a:latin typeface="Calibri" panose="020F0502020204030204" pitchFamily="34" charset="0"/>
            </a:rPr>
            <a:t>Punkt 6</a:t>
          </a:r>
        </a:p>
      </dgm:t>
    </dgm:pt>
    <dgm:pt modelId="{65710D7D-D589-433E-917F-2B789A101AF0}" type="parTrans" cxnId="{B235921C-F4E3-4BF9-9839-3ED64C4047AD}">
      <dgm:prSet/>
      <dgm:spPr/>
      <dgm:t>
        <a:bodyPr/>
        <a:lstStyle/>
        <a:p>
          <a:endParaRPr lang="de-DE"/>
        </a:p>
      </dgm:t>
    </dgm:pt>
    <dgm:pt modelId="{24F3A250-0671-47D1-9463-7CC1ED36BF27}" type="sibTrans" cxnId="{B235921C-F4E3-4BF9-9839-3ED64C4047AD}">
      <dgm:prSet/>
      <dgm:spPr/>
      <dgm:t>
        <a:bodyPr/>
        <a:lstStyle/>
        <a:p>
          <a:endParaRPr lang="de-DE"/>
        </a:p>
      </dgm:t>
    </dgm:pt>
    <dgm:pt modelId="{B192765E-64DB-45D1-B334-E099E8DC6AE2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136A1126-8245-4C7E-917D-80D85010D7FB}" type="parTrans" cxnId="{332BE0DD-3339-4889-88EE-89B49B0ACA59}">
      <dgm:prSet/>
      <dgm:spPr/>
      <dgm:t>
        <a:bodyPr/>
        <a:lstStyle/>
        <a:p>
          <a:endParaRPr lang="de-DE"/>
        </a:p>
      </dgm:t>
    </dgm:pt>
    <dgm:pt modelId="{7F16666C-AB0D-48F3-B4CD-79B1909426A0}" type="sibTrans" cxnId="{332BE0DD-3339-4889-88EE-89B49B0ACA59}">
      <dgm:prSet/>
      <dgm:spPr/>
      <dgm:t>
        <a:bodyPr/>
        <a:lstStyle/>
        <a:p>
          <a:endParaRPr lang="de-DE"/>
        </a:p>
      </dgm:t>
    </dgm:pt>
    <dgm:pt modelId="{3CD9CA27-50AA-4C40-A882-1326EB15251D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AF32C583-6884-4679-8E66-2B0C7C95FACC}" type="parTrans" cxnId="{38D22642-ABBF-4070-BF00-81FD0DC28611}">
      <dgm:prSet/>
      <dgm:spPr/>
      <dgm:t>
        <a:bodyPr/>
        <a:lstStyle/>
        <a:p>
          <a:endParaRPr lang="de-DE"/>
        </a:p>
      </dgm:t>
    </dgm:pt>
    <dgm:pt modelId="{5FC89E81-8B7B-4C6D-881D-0C0230BC185A}" type="sibTrans" cxnId="{38D22642-ABBF-4070-BF00-81FD0DC28611}">
      <dgm:prSet/>
      <dgm:spPr/>
      <dgm:t>
        <a:bodyPr/>
        <a:lstStyle/>
        <a:p>
          <a:endParaRPr lang="de-DE"/>
        </a:p>
      </dgm:t>
    </dgm:pt>
    <dgm:pt modelId="{79861375-C2FA-4455-A457-797A79CAFFEC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B2CFD6D1-AFD5-4240-BDBE-97DB75F24547}" type="parTrans" cxnId="{22A7CD63-9E14-4CCF-A978-ED5A5F16365A}">
      <dgm:prSet/>
      <dgm:spPr/>
      <dgm:t>
        <a:bodyPr/>
        <a:lstStyle/>
        <a:p>
          <a:endParaRPr lang="de-DE"/>
        </a:p>
      </dgm:t>
    </dgm:pt>
    <dgm:pt modelId="{9FC5FBD8-1D8B-42D9-985A-643A5B65EC57}" type="sibTrans" cxnId="{22A7CD63-9E14-4CCF-A978-ED5A5F16365A}">
      <dgm:prSet/>
      <dgm:spPr/>
      <dgm:t>
        <a:bodyPr/>
        <a:lstStyle/>
        <a:p>
          <a:endParaRPr lang="de-DE"/>
        </a:p>
      </dgm:t>
    </dgm:pt>
    <dgm:pt modelId="{C30688C9-146D-4564-850F-902880D71C45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None/>
          </a:pPr>
          <a:r>
            <a:rPr lang="de-DE" sz="2400" baseline="0" dirty="0">
              <a:latin typeface="Calibri" panose="020F0502020204030204" pitchFamily="34" charset="0"/>
            </a:rPr>
            <a:t>Punkt 7</a:t>
          </a:r>
        </a:p>
      </dgm:t>
    </dgm:pt>
    <dgm:pt modelId="{116D5377-8971-4703-A233-434D8CD745C0}" type="parTrans" cxnId="{070537BE-4F56-444E-94E1-7BD2E72F4CAB}">
      <dgm:prSet/>
      <dgm:spPr/>
      <dgm:t>
        <a:bodyPr/>
        <a:lstStyle/>
        <a:p>
          <a:endParaRPr lang="de-DE"/>
        </a:p>
      </dgm:t>
    </dgm:pt>
    <dgm:pt modelId="{C5535EE1-D7BB-4194-8A15-AFE77A3FEFC1}" type="sibTrans" cxnId="{070537BE-4F56-444E-94E1-7BD2E72F4CAB}">
      <dgm:prSet/>
      <dgm:spPr/>
      <dgm:t>
        <a:bodyPr/>
        <a:lstStyle/>
        <a:p>
          <a:endParaRPr lang="de-DE"/>
        </a:p>
      </dgm:t>
    </dgm:pt>
    <dgm:pt modelId="{2EEA0B51-7537-5043-9623-ABC3A5216440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...</a:t>
          </a:r>
        </a:p>
      </dgm:t>
    </dgm:pt>
    <dgm:pt modelId="{6341A8CF-84BF-2747-80BB-2445ACF78728}" type="parTrans" cxnId="{5E3E6497-2173-784C-B024-CF2D33D118A3}">
      <dgm:prSet/>
      <dgm:spPr/>
      <dgm:t>
        <a:bodyPr/>
        <a:lstStyle/>
        <a:p>
          <a:endParaRPr lang="de-DE"/>
        </a:p>
      </dgm:t>
    </dgm:pt>
    <dgm:pt modelId="{F79F5A67-5293-6F45-B2A6-0F037D3BA9C6}" type="sibTrans" cxnId="{5E3E6497-2173-784C-B024-CF2D33D118A3}">
      <dgm:prSet/>
      <dgm:spPr/>
      <dgm:t>
        <a:bodyPr/>
        <a:lstStyle/>
        <a:p>
          <a:endParaRPr lang="de-DE"/>
        </a:p>
      </dgm:t>
    </dgm:pt>
    <dgm:pt modelId="{B5004FB2-F5AD-7B40-9880-13DFCFB5464E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...</a:t>
          </a:r>
        </a:p>
      </dgm:t>
    </dgm:pt>
    <dgm:pt modelId="{61BDE535-4E47-AC4A-8B1D-2E1792DD8C12}" type="parTrans" cxnId="{B4B30F35-7B31-2C49-B4CB-5B9F718A002B}">
      <dgm:prSet/>
      <dgm:spPr/>
      <dgm:t>
        <a:bodyPr/>
        <a:lstStyle/>
        <a:p>
          <a:endParaRPr lang="de-DE"/>
        </a:p>
      </dgm:t>
    </dgm:pt>
    <dgm:pt modelId="{B7665979-F002-184D-A0EF-52BBEBE764DF}" type="sibTrans" cxnId="{B4B30F35-7B31-2C49-B4CB-5B9F718A002B}">
      <dgm:prSet/>
      <dgm:spPr/>
      <dgm:t>
        <a:bodyPr/>
        <a:lstStyle/>
        <a:p>
          <a:endParaRPr lang="de-DE"/>
        </a:p>
      </dgm:t>
    </dgm:pt>
    <dgm:pt modelId="{D15D8C77-2635-8E40-90D6-E3925D97AB70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...</a:t>
          </a:r>
        </a:p>
      </dgm:t>
    </dgm:pt>
    <dgm:pt modelId="{E404F366-76FB-2641-B0DE-72B92F6847A7}" type="parTrans" cxnId="{3A2A0018-CCA3-C544-A6D8-8D6480718C73}">
      <dgm:prSet/>
      <dgm:spPr/>
      <dgm:t>
        <a:bodyPr/>
        <a:lstStyle/>
        <a:p>
          <a:endParaRPr lang="de-DE"/>
        </a:p>
      </dgm:t>
    </dgm:pt>
    <dgm:pt modelId="{ED2F2362-27B9-7E49-A8DE-F221D369B6ED}" type="sibTrans" cxnId="{3A2A0018-CCA3-C544-A6D8-8D6480718C73}">
      <dgm:prSet/>
      <dgm:spPr/>
      <dgm:t>
        <a:bodyPr/>
        <a:lstStyle/>
        <a:p>
          <a:endParaRPr lang="de-DE"/>
        </a:p>
      </dgm:t>
    </dgm:pt>
    <dgm:pt modelId="{F923D886-CCBD-944C-BC5B-699593CF26C3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endParaRPr lang="de-DE" sz="2000" baseline="0" dirty="0">
            <a:latin typeface="Calibri" panose="020F0502020204030204" pitchFamily="34" charset="0"/>
          </a:endParaRPr>
        </a:p>
      </dgm:t>
    </dgm:pt>
    <dgm:pt modelId="{B8B4C15F-6CA9-DB41-8A12-689AF59D1CDE}" type="parTrans" cxnId="{B6A3E693-1710-7A42-A5E3-DC686E689E5D}">
      <dgm:prSet/>
      <dgm:spPr/>
      <dgm:t>
        <a:bodyPr/>
        <a:lstStyle/>
        <a:p>
          <a:endParaRPr lang="de-DE"/>
        </a:p>
      </dgm:t>
    </dgm:pt>
    <dgm:pt modelId="{47E1BFF4-6C6F-3546-8C0F-BB545219FFFE}" type="sibTrans" cxnId="{B6A3E693-1710-7A42-A5E3-DC686E689E5D}">
      <dgm:prSet/>
      <dgm:spPr/>
      <dgm:t>
        <a:bodyPr/>
        <a:lstStyle/>
        <a:p>
          <a:endParaRPr lang="de-DE"/>
        </a:p>
      </dgm:t>
    </dgm:pt>
    <dgm:pt modelId="{A4AEFA1D-FD5C-46EE-8450-58136AFE4533}" type="pres">
      <dgm:prSet presAssocID="{F98080C4-13EA-4411-86D4-2667621B854A}" presName="diagram" presStyleCnt="0">
        <dgm:presLayoutVars>
          <dgm:dir/>
          <dgm:resizeHandles val="exact"/>
        </dgm:presLayoutVars>
      </dgm:prSet>
      <dgm:spPr/>
    </dgm:pt>
    <dgm:pt modelId="{35072673-3881-450A-88C6-CBA90F1B60BA}" type="pres">
      <dgm:prSet presAssocID="{2BDC165F-0123-487F-B067-810C1350FDAE}" presName="node" presStyleLbl="node1" presStyleIdx="0" presStyleCnt="7">
        <dgm:presLayoutVars>
          <dgm:bulletEnabled val="1"/>
        </dgm:presLayoutVars>
      </dgm:prSet>
      <dgm:spPr/>
    </dgm:pt>
    <dgm:pt modelId="{F62F6B14-DEDA-41B0-A9B2-4A10C1C4BD8F}" type="pres">
      <dgm:prSet presAssocID="{8CB0BEFA-8C25-4767-8DA1-5D3F7816B6EB}" presName="sibTrans" presStyleCnt="0"/>
      <dgm:spPr/>
    </dgm:pt>
    <dgm:pt modelId="{BAAB07A9-3FBB-41AE-B065-6385464572B7}" type="pres">
      <dgm:prSet presAssocID="{7903B326-09B0-447C-A2AC-D380A662B6B9}" presName="node" presStyleLbl="node1" presStyleIdx="1" presStyleCnt="7">
        <dgm:presLayoutVars>
          <dgm:bulletEnabled val="1"/>
        </dgm:presLayoutVars>
      </dgm:prSet>
      <dgm:spPr/>
    </dgm:pt>
    <dgm:pt modelId="{889304EF-A07D-4469-8C2A-9829F1E672BC}" type="pres">
      <dgm:prSet presAssocID="{CB53810F-4CFA-4D0A-BE58-B4453F73E94F}" presName="sibTrans" presStyleCnt="0"/>
      <dgm:spPr/>
    </dgm:pt>
    <dgm:pt modelId="{4BF9E980-94F6-4069-9AFE-976FD520BB6A}" type="pres">
      <dgm:prSet presAssocID="{E9A4CB7A-F213-40CD-AA01-481B073DFA82}" presName="node" presStyleLbl="node1" presStyleIdx="2" presStyleCnt="7">
        <dgm:presLayoutVars>
          <dgm:bulletEnabled val="1"/>
        </dgm:presLayoutVars>
      </dgm:prSet>
      <dgm:spPr/>
    </dgm:pt>
    <dgm:pt modelId="{E21039A6-7D3C-4DD8-9B32-5028AAFAFB71}" type="pres">
      <dgm:prSet presAssocID="{79F1A5A5-BC87-4AEF-96F3-A3CECD824617}" presName="sibTrans" presStyleCnt="0"/>
      <dgm:spPr/>
    </dgm:pt>
    <dgm:pt modelId="{98262A9C-58BA-4C1E-9243-C8D1E250DD16}" type="pres">
      <dgm:prSet presAssocID="{62AEF26B-D559-4F90-A0D5-4DD93D9E430C}" presName="node" presStyleLbl="node1" presStyleIdx="3" presStyleCnt="7">
        <dgm:presLayoutVars>
          <dgm:bulletEnabled val="1"/>
        </dgm:presLayoutVars>
      </dgm:prSet>
      <dgm:spPr/>
    </dgm:pt>
    <dgm:pt modelId="{CAA608AF-609C-4ED4-8129-6D1AAA344393}" type="pres">
      <dgm:prSet presAssocID="{30C981A0-03CF-437E-93B4-6564D02B5522}" presName="sibTrans" presStyleCnt="0"/>
      <dgm:spPr/>
    </dgm:pt>
    <dgm:pt modelId="{358F53ED-79B6-4C7B-9D7E-D9EACA80CDEF}" type="pres">
      <dgm:prSet presAssocID="{84F06637-2621-4089-9725-396B168B085F}" presName="node" presStyleLbl="node1" presStyleIdx="4" presStyleCnt="7">
        <dgm:presLayoutVars>
          <dgm:bulletEnabled val="1"/>
        </dgm:presLayoutVars>
      </dgm:prSet>
      <dgm:spPr/>
    </dgm:pt>
    <dgm:pt modelId="{7A9B92C5-ADBD-4DD3-B2A4-66C1DC5A6BA3}" type="pres">
      <dgm:prSet presAssocID="{B9A3B9C2-6478-4C8B-8B28-4991C7E0CDE5}" presName="sibTrans" presStyleCnt="0"/>
      <dgm:spPr/>
    </dgm:pt>
    <dgm:pt modelId="{E15E27B9-0AF4-450F-940D-E6F84039E794}" type="pres">
      <dgm:prSet presAssocID="{4C4B8FE4-D909-4691-AD80-89B64E909468}" presName="node" presStyleLbl="node1" presStyleIdx="5" presStyleCnt="7">
        <dgm:presLayoutVars>
          <dgm:bulletEnabled val="1"/>
        </dgm:presLayoutVars>
      </dgm:prSet>
      <dgm:spPr/>
    </dgm:pt>
    <dgm:pt modelId="{1669D3C5-7C57-44A9-90BB-CB4459BC74EF}" type="pres">
      <dgm:prSet presAssocID="{24F3A250-0671-47D1-9463-7CC1ED36BF27}" presName="sibTrans" presStyleCnt="0"/>
      <dgm:spPr/>
    </dgm:pt>
    <dgm:pt modelId="{53AE91FA-527B-484B-A4EA-14EAF96731AA}" type="pres">
      <dgm:prSet presAssocID="{C30688C9-146D-4564-850F-902880D71C45}" presName="node" presStyleLbl="node1" presStyleIdx="6" presStyleCnt="7">
        <dgm:presLayoutVars>
          <dgm:bulletEnabled val="1"/>
        </dgm:presLayoutVars>
      </dgm:prSet>
      <dgm:spPr/>
    </dgm:pt>
  </dgm:ptLst>
  <dgm:cxnLst>
    <dgm:cxn modelId="{EAD33004-5DAE-4B9E-82FD-B175FEC8CF18}" type="presOf" srcId="{62AEF26B-D559-4F90-A0D5-4DD93D9E430C}" destId="{98262A9C-58BA-4C1E-9243-C8D1E250DD16}" srcOrd="0" destOrd="0" presId="urn:microsoft.com/office/officeart/2005/8/layout/default"/>
    <dgm:cxn modelId="{20EE6204-CFA7-47AF-B15E-CEF915B54985}" srcId="{2BDC165F-0123-487F-B067-810C1350FDAE}" destId="{4DDBBAD0-E85C-498F-8AE7-CF8771AC1A25}" srcOrd="2" destOrd="0" parTransId="{0B6C55D7-F2A2-4EBB-9735-0D7F6DD96668}" sibTransId="{944BEF37-78E4-426B-9480-69768AA90DA1}"/>
    <dgm:cxn modelId="{63095009-22CF-4207-A2BF-4F65298BB2CD}" srcId="{E9A4CB7A-F213-40CD-AA01-481B073DFA82}" destId="{F4501301-A61F-469B-ACDC-F5216F6670E3}" srcOrd="2" destOrd="0" parTransId="{225FF5EC-9AA0-45F4-A085-0E42141B42C9}" sibTransId="{CCB7AE02-D229-400A-B53B-3D64D819D629}"/>
    <dgm:cxn modelId="{74D42210-996C-41AF-9AFF-B7038BE7AEBC}" type="presOf" srcId="{F4501301-A61F-469B-ACDC-F5216F6670E3}" destId="{4BF9E980-94F6-4069-9AFE-976FD520BB6A}" srcOrd="0" destOrd="3" presId="urn:microsoft.com/office/officeart/2005/8/layout/default"/>
    <dgm:cxn modelId="{94A27F11-31A1-4DF3-B634-570E406E42D5}" srcId="{62AEF26B-D559-4F90-A0D5-4DD93D9E430C}" destId="{8ED5E081-ACB7-472B-B04A-B1212B9C900E}" srcOrd="2" destOrd="0" parTransId="{3F86C7BF-4EAB-4BE0-89CF-A574F9182BCB}" sibTransId="{A658AA14-94D1-4563-9AEF-DECB57766E90}"/>
    <dgm:cxn modelId="{3A2A0018-CCA3-C544-A6D8-8D6480718C73}" srcId="{C30688C9-146D-4564-850F-902880D71C45}" destId="{D15D8C77-2635-8E40-90D6-E3925D97AB70}" srcOrd="2" destOrd="0" parTransId="{E404F366-76FB-2641-B0DE-72B92F6847A7}" sibTransId="{ED2F2362-27B9-7E49-A8DE-F221D369B6ED}"/>
    <dgm:cxn modelId="{193E2418-5D3A-469A-B730-F933B7593526}" srcId="{F98080C4-13EA-4411-86D4-2667621B854A}" destId="{62AEF26B-D559-4F90-A0D5-4DD93D9E430C}" srcOrd="3" destOrd="0" parTransId="{DB600A30-B258-4CA8-86CB-F7270332EE3E}" sibTransId="{30C981A0-03CF-437E-93B4-6564D02B5522}"/>
    <dgm:cxn modelId="{75E89819-500C-0749-9A3D-F507435ACE81}" type="presOf" srcId="{C30688C9-146D-4564-850F-902880D71C45}" destId="{53AE91FA-527B-484B-A4EA-14EAF96731AA}" srcOrd="0" destOrd="0" presId="urn:microsoft.com/office/officeart/2005/8/layout/default"/>
    <dgm:cxn modelId="{B235921C-F4E3-4BF9-9839-3ED64C4047AD}" srcId="{F98080C4-13EA-4411-86D4-2667621B854A}" destId="{4C4B8FE4-D909-4691-AD80-89B64E909468}" srcOrd="5" destOrd="0" parTransId="{65710D7D-D589-433E-917F-2B789A101AF0}" sibTransId="{24F3A250-0671-47D1-9463-7CC1ED36BF27}"/>
    <dgm:cxn modelId="{3D21B42F-7068-4333-8D15-B5BD1F55BE33}" srcId="{7903B326-09B0-447C-A2AC-D380A662B6B9}" destId="{C4B6C32F-63B1-45F6-88CB-5E4698D1B57F}" srcOrd="2" destOrd="0" parTransId="{042404FF-F607-4C08-A12E-FD78EB43AC07}" sibTransId="{2B67F254-089F-47F1-B982-5BA0E6BE3E66}"/>
    <dgm:cxn modelId="{B4B30F35-7B31-2C49-B4CB-5B9F718A002B}" srcId="{C30688C9-146D-4564-850F-902880D71C45}" destId="{B5004FB2-F5AD-7B40-9880-13DFCFB5464E}" srcOrd="1" destOrd="0" parTransId="{61BDE535-4E47-AC4A-8B1D-2E1792DD8C12}" sibTransId="{B7665979-F002-184D-A0EF-52BBEBE764DF}"/>
    <dgm:cxn modelId="{233C7940-A244-46EE-BE83-B07A057E6C2C}" type="presOf" srcId="{2BDC165F-0123-487F-B067-810C1350FDAE}" destId="{35072673-3881-450A-88C6-CBA90F1B60BA}" srcOrd="0" destOrd="0" presId="urn:microsoft.com/office/officeart/2005/8/layout/default"/>
    <dgm:cxn modelId="{4241365D-4D5A-49E1-8FED-A127896978C8}" srcId="{F98080C4-13EA-4411-86D4-2667621B854A}" destId="{2BDC165F-0123-487F-B067-810C1350FDAE}" srcOrd="0" destOrd="0" parTransId="{45E97AB4-41B4-484A-B3C2-0103FADB9F17}" sibTransId="{8CB0BEFA-8C25-4767-8DA1-5D3F7816B6EB}"/>
    <dgm:cxn modelId="{2DAB3E60-8856-4761-9882-EB83ED94D4E2}" type="presOf" srcId="{429DA95B-CB2F-4217-A037-A5EFAE150216}" destId="{4BF9E980-94F6-4069-9AFE-976FD520BB6A}" srcOrd="0" destOrd="1" presId="urn:microsoft.com/office/officeart/2005/8/layout/default"/>
    <dgm:cxn modelId="{38D22642-ABBF-4070-BF00-81FD0DC28611}" srcId="{4C4B8FE4-D909-4691-AD80-89B64E909468}" destId="{3CD9CA27-50AA-4C40-A882-1326EB15251D}" srcOrd="1" destOrd="0" parTransId="{AF32C583-6884-4679-8E66-2B0C7C95FACC}" sibTransId="{5FC89E81-8B7B-4C6D-881D-0C0230BC185A}"/>
    <dgm:cxn modelId="{EF975242-A10D-455B-9F6D-40D656158845}" type="presOf" srcId="{B192765E-64DB-45D1-B334-E099E8DC6AE2}" destId="{E15E27B9-0AF4-450F-940D-E6F84039E794}" srcOrd="0" destOrd="1" presId="urn:microsoft.com/office/officeart/2005/8/layout/default"/>
    <dgm:cxn modelId="{C01CF762-F80B-4BDA-9DFE-19CCCBB14AD8}" srcId="{2BDC165F-0123-487F-B067-810C1350FDAE}" destId="{5F463E3D-8E0D-40E3-B307-D30ABB178F04}" srcOrd="1" destOrd="0" parTransId="{9805D16C-5813-43AA-9557-AF1178D729CB}" sibTransId="{63981F69-FA3A-42B2-9283-FB6CFA22B2F1}"/>
    <dgm:cxn modelId="{57D04C43-2FA3-5340-9D18-AAD3E25AD03F}" type="presOf" srcId="{2EEA0B51-7537-5043-9623-ABC3A5216440}" destId="{53AE91FA-527B-484B-A4EA-14EAF96731AA}" srcOrd="0" destOrd="1" presId="urn:microsoft.com/office/officeart/2005/8/layout/default"/>
    <dgm:cxn modelId="{22A7CD63-9E14-4CCF-A978-ED5A5F16365A}" srcId="{4C4B8FE4-D909-4691-AD80-89B64E909468}" destId="{79861375-C2FA-4455-A457-797A79CAFFEC}" srcOrd="2" destOrd="0" parTransId="{B2CFD6D1-AFD5-4240-BDBE-97DB75F24547}" sibTransId="{9FC5FBD8-1D8B-42D9-985A-643A5B65EC57}"/>
    <dgm:cxn modelId="{E2E81C46-0E58-49F5-862A-2F0580B70AD3}" srcId="{F98080C4-13EA-4411-86D4-2667621B854A}" destId="{84F06637-2621-4089-9725-396B168B085F}" srcOrd="4" destOrd="0" parTransId="{FE34EA30-9D45-485D-B03B-37BA242EB916}" sibTransId="{B9A3B9C2-6478-4C8B-8B28-4991C7E0CDE5}"/>
    <dgm:cxn modelId="{A20FE24C-471E-7441-80E1-9BE1470A28F7}" type="presOf" srcId="{F923D886-CCBD-944C-BC5B-699593CF26C3}" destId="{53AE91FA-527B-484B-A4EA-14EAF96731AA}" srcOrd="0" destOrd="4" presId="urn:microsoft.com/office/officeart/2005/8/layout/default"/>
    <dgm:cxn modelId="{57239C4D-9F42-5445-A2A3-3AA43547B52C}" type="presOf" srcId="{B5004FB2-F5AD-7B40-9880-13DFCFB5464E}" destId="{53AE91FA-527B-484B-A4EA-14EAF96731AA}" srcOrd="0" destOrd="2" presId="urn:microsoft.com/office/officeart/2005/8/layout/default"/>
    <dgm:cxn modelId="{6997B050-2E30-4C3C-A58B-A556FBE9C4A0}" srcId="{62AEF26B-D559-4F90-A0D5-4DD93D9E430C}" destId="{FA4FFF3E-09BA-4ADA-9537-B5E24ECA8F3E}" srcOrd="1" destOrd="0" parTransId="{9A03E7B2-A69B-4CC0-BBC1-FBBCDF0EC9E7}" sibTransId="{5618256B-C5EF-498A-86AE-F89CF08C679B}"/>
    <dgm:cxn modelId="{F8A37051-927C-4F2E-8DF9-610F8A5FFC87}" type="presOf" srcId="{823718BC-DF13-4C55-8A44-43543992B716}" destId="{BAAB07A9-3FBB-41AE-B065-6385464572B7}" srcOrd="0" destOrd="1" presId="urn:microsoft.com/office/officeart/2005/8/layout/default"/>
    <dgm:cxn modelId="{01AD4273-2BE1-384B-BB5B-C572A75B7099}" type="presOf" srcId="{4DDBBAD0-E85C-498F-8AE7-CF8771AC1A25}" destId="{35072673-3881-450A-88C6-CBA90F1B60BA}" srcOrd="0" destOrd="3" presId="urn:microsoft.com/office/officeart/2005/8/layout/default"/>
    <dgm:cxn modelId="{4996D87B-EFE5-4484-8ED1-6754FC120846}" srcId="{84F06637-2621-4089-9725-396B168B085F}" destId="{8782DF11-4A9B-41DF-AA1E-761905545270}" srcOrd="2" destOrd="0" parTransId="{71DA2CEB-1E42-4272-8165-73D62F110E71}" sibTransId="{ABB7869E-6C42-4852-9F18-F0444B4E83BA}"/>
    <dgm:cxn modelId="{32B4EC7D-319A-4690-A868-827326E57651}" srcId="{62AEF26B-D559-4F90-A0D5-4DD93D9E430C}" destId="{5B01F415-B471-4673-9453-ED7F76828EA3}" srcOrd="0" destOrd="0" parTransId="{7CF8DD8F-FAEF-427C-B1AF-EC830535A299}" sibTransId="{9CC55778-4921-4C71-8185-C60129708426}"/>
    <dgm:cxn modelId="{D1AF0484-6D17-4B02-B7A1-AB0180E34D48}" srcId="{7903B326-09B0-447C-A2AC-D380A662B6B9}" destId="{823718BC-DF13-4C55-8A44-43543992B716}" srcOrd="0" destOrd="0" parTransId="{9B4132A2-4337-45E3-92F3-E022E84F71EA}" sibTransId="{87B2B6BB-8E95-4985-AEA3-3311A131D5C5}"/>
    <dgm:cxn modelId="{A6429B8E-31FD-4142-B41F-829CCA0B3962}" srcId="{E9A4CB7A-F213-40CD-AA01-481B073DFA82}" destId="{429DA95B-CB2F-4217-A037-A5EFAE150216}" srcOrd="0" destOrd="0" parTransId="{D4C1D71B-A8A8-4DE0-8A63-2542C1EB3DA7}" sibTransId="{3A576427-B93E-4662-B07A-273944F7036B}"/>
    <dgm:cxn modelId="{95F0208F-62AE-47F6-BB07-A0E367F34F12}" srcId="{84F06637-2621-4089-9725-396B168B085F}" destId="{2FB2DDD1-CE62-48E5-8958-EFEAEE387D44}" srcOrd="0" destOrd="0" parTransId="{E4F0E700-C1E7-427B-B37E-5E9DCFA9C827}" sibTransId="{14EAE7E6-E384-4575-80D5-B02CDBA2BC71}"/>
    <dgm:cxn modelId="{F34B9192-DD6C-4994-9356-D84D1EAE01A1}" type="presOf" srcId="{8782DF11-4A9B-41DF-AA1E-761905545270}" destId="{358F53ED-79B6-4C7B-9D7E-D9EACA80CDEF}" srcOrd="0" destOrd="3" presId="urn:microsoft.com/office/officeart/2005/8/layout/default"/>
    <dgm:cxn modelId="{B6A3E693-1710-7A42-A5E3-DC686E689E5D}" srcId="{C30688C9-146D-4564-850F-902880D71C45}" destId="{F923D886-CCBD-944C-BC5B-699593CF26C3}" srcOrd="3" destOrd="0" parTransId="{B8B4C15F-6CA9-DB41-8A12-689AF59D1CDE}" sibTransId="{47E1BFF4-6C6F-3546-8C0F-BB545219FFFE}"/>
    <dgm:cxn modelId="{5E3E6497-2173-784C-B024-CF2D33D118A3}" srcId="{C30688C9-146D-4564-850F-902880D71C45}" destId="{2EEA0B51-7537-5043-9623-ABC3A5216440}" srcOrd="0" destOrd="0" parTransId="{6341A8CF-84BF-2747-80BB-2445ACF78728}" sibTransId="{F79F5A67-5293-6F45-B2A6-0F037D3BA9C6}"/>
    <dgm:cxn modelId="{1E339897-30DF-4C2E-8692-42F4E91DD677}" type="presOf" srcId="{5081A3DE-B0FA-4BA2-BB6B-5E5425A5804D}" destId="{4BF9E980-94F6-4069-9AFE-976FD520BB6A}" srcOrd="0" destOrd="2" presId="urn:microsoft.com/office/officeart/2005/8/layout/default"/>
    <dgm:cxn modelId="{8879BE9D-A872-654E-BAEF-91EF608CDC58}" type="presOf" srcId="{D15D8C77-2635-8E40-90D6-E3925D97AB70}" destId="{53AE91FA-527B-484B-A4EA-14EAF96731AA}" srcOrd="0" destOrd="3" presId="urn:microsoft.com/office/officeart/2005/8/layout/default"/>
    <dgm:cxn modelId="{BE35BAA3-E79F-534A-876E-88734D333581}" type="presOf" srcId="{0CDB7C0E-0161-4A84-A13F-0709EF785F05}" destId="{35072673-3881-450A-88C6-CBA90F1B60BA}" srcOrd="0" destOrd="1" presId="urn:microsoft.com/office/officeart/2005/8/layout/default"/>
    <dgm:cxn modelId="{B12E96A5-84A1-4653-9AA0-82E03A320DD4}" srcId="{84F06637-2621-4089-9725-396B168B085F}" destId="{1AD56A76-4A7F-46BF-B2BF-F9C99AD49C34}" srcOrd="1" destOrd="0" parTransId="{1511F2A5-82B6-44BD-B48B-25C4FFB2AF03}" sibTransId="{AAE3BFDA-8DA3-43A8-87F6-F404E3B7EB8F}"/>
    <dgm:cxn modelId="{BAB7E8A5-C296-4BFB-8B8D-8BACDD9584F7}" type="presOf" srcId="{1AD56A76-4A7F-46BF-B2BF-F9C99AD49C34}" destId="{358F53ED-79B6-4C7B-9D7E-D9EACA80CDEF}" srcOrd="0" destOrd="2" presId="urn:microsoft.com/office/officeart/2005/8/layout/default"/>
    <dgm:cxn modelId="{4A866FA8-BE80-4571-83E0-DA955D3C72C2}" type="presOf" srcId="{84F06637-2621-4089-9725-396B168B085F}" destId="{358F53ED-79B6-4C7B-9D7E-D9EACA80CDEF}" srcOrd="0" destOrd="0" presId="urn:microsoft.com/office/officeart/2005/8/layout/default"/>
    <dgm:cxn modelId="{1FA03EAB-B466-4C26-A0B9-70212BE6E4C7}" type="presOf" srcId="{8ED5E081-ACB7-472B-B04A-B1212B9C900E}" destId="{98262A9C-58BA-4C1E-9243-C8D1E250DD16}" srcOrd="0" destOrd="3" presId="urn:microsoft.com/office/officeart/2005/8/layout/default"/>
    <dgm:cxn modelId="{8782B1B2-61EF-44DE-A18B-DFF5CD6E4797}" srcId="{7903B326-09B0-447C-A2AC-D380A662B6B9}" destId="{8D2AB19C-18AE-470D-BEB1-DEBAC3C64D5D}" srcOrd="1" destOrd="0" parTransId="{4E94BA65-C1C5-4C2E-A3F1-7F1C1A78D80F}" sibTransId="{859AC338-3160-41EE-A898-267F73D95960}"/>
    <dgm:cxn modelId="{2E925DBB-980F-4D35-9FC0-084813FA93DD}" srcId="{F98080C4-13EA-4411-86D4-2667621B854A}" destId="{7903B326-09B0-447C-A2AC-D380A662B6B9}" srcOrd="1" destOrd="0" parTransId="{5B0ABFE5-4307-4A74-8D84-073903E97D02}" sibTransId="{CB53810F-4CFA-4D0A-BE58-B4453F73E94F}"/>
    <dgm:cxn modelId="{070537BE-4F56-444E-94E1-7BD2E72F4CAB}" srcId="{F98080C4-13EA-4411-86D4-2667621B854A}" destId="{C30688C9-146D-4564-850F-902880D71C45}" srcOrd="6" destOrd="0" parTransId="{116D5377-8971-4703-A233-434D8CD745C0}" sibTransId="{C5535EE1-D7BB-4194-8A15-AFE77A3FEFC1}"/>
    <dgm:cxn modelId="{A12AC9CB-1893-421F-89E2-9E8321E0010B}" type="presOf" srcId="{4C4B8FE4-D909-4691-AD80-89B64E909468}" destId="{E15E27B9-0AF4-450F-940D-E6F84039E794}" srcOrd="0" destOrd="0" presId="urn:microsoft.com/office/officeart/2005/8/layout/default"/>
    <dgm:cxn modelId="{419D20D5-9BE2-4E03-BB28-C41BC73C03BD}" type="presOf" srcId="{2FB2DDD1-CE62-48E5-8958-EFEAEE387D44}" destId="{358F53ED-79B6-4C7B-9D7E-D9EACA80CDEF}" srcOrd="0" destOrd="1" presId="urn:microsoft.com/office/officeart/2005/8/layout/default"/>
    <dgm:cxn modelId="{4BE0F0D7-7F64-46C6-B54A-7A37A2E44F04}" type="presOf" srcId="{79861375-C2FA-4455-A457-797A79CAFFEC}" destId="{E15E27B9-0AF4-450F-940D-E6F84039E794}" srcOrd="0" destOrd="3" presId="urn:microsoft.com/office/officeart/2005/8/layout/default"/>
    <dgm:cxn modelId="{46D09DDC-277E-4BAD-867A-5AAAEB132962}" type="presOf" srcId="{F98080C4-13EA-4411-86D4-2667621B854A}" destId="{A4AEFA1D-FD5C-46EE-8450-58136AFE4533}" srcOrd="0" destOrd="0" presId="urn:microsoft.com/office/officeart/2005/8/layout/default"/>
    <dgm:cxn modelId="{332BE0DD-3339-4889-88EE-89B49B0ACA59}" srcId="{4C4B8FE4-D909-4691-AD80-89B64E909468}" destId="{B192765E-64DB-45D1-B334-E099E8DC6AE2}" srcOrd="0" destOrd="0" parTransId="{136A1126-8245-4C7E-917D-80D85010D7FB}" sibTransId="{7F16666C-AB0D-48F3-B4CD-79B1909426A0}"/>
    <dgm:cxn modelId="{2A7C40DE-023C-45C7-A137-CD764D60A81F}" srcId="{2BDC165F-0123-487F-B067-810C1350FDAE}" destId="{0CDB7C0E-0161-4A84-A13F-0709EF785F05}" srcOrd="0" destOrd="0" parTransId="{6473E151-0424-4FE3-A4E8-F8ECF3E94A73}" sibTransId="{AD9B0A1A-80C2-4D89-B7EA-CA4B0FBC63A7}"/>
    <dgm:cxn modelId="{73BC9DE5-E9AB-4A49-82F7-25D2C174E22C}" type="presOf" srcId="{8D2AB19C-18AE-470D-BEB1-DEBAC3C64D5D}" destId="{BAAB07A9-3FBB-41AE-B065-6385464572B7}" srcOrd="0" destOrd="2" presId="urn:microsoft.com/office/officeart/2005/8/layout/default"/>
    <dgm:cxn modelId="{D625DAE7-EE40-4EE3-8182-988AF0654A4F}" type="presOf" srcId="{7903B326-09B0-447C-A2AC-D380A662B6B9}" destId="{BAAB07A9-3FBB-41AE-B065-6385464572B7}" srcOrd="0" destOrd="0" presId="urn:microsoft.com/office/officeart/2005/8/layout/default"/>
    <dgm:cxn modelId="{EE13ADE8-D023-4C98-B87C-D587FA2C8196}" type="presOf" srcId="{5B01F415-B471-4673-9453-ED7F76828EA3}" destId="{98262A9C-58BA-4C1E-9243-C8D1E250DD16}" srcOrd="0" destOrd="1" presId="urn:microsoft.com/office/officeart/2005/8/layout/default"/>
    <dgm:cxn modelId="{012848E9-A772-4220-9A67-DFBA826656BD}" type="presOf" srcId="{E9A4CB7A-F213-40CD-AA01-481B073DFA82}" destId="{4BF9E980-94F6-4069-9AFE-976FD520BB6A}" srcOrd="0" destOrd="0" presId="urn:microsoft.com/office/officeart/2005/8/layout/default"/>
    <dgm:cxn modelId="{435BB6E9-DF2F-438C-9F41-215D38EAF582}" srcId="{E9A4CB7A-F213-40CD-AA01-481B073DFA82}" destId="{5081A3DE-B0FA-4BA2-BB6B-5E5425A5804D}" srcOrd="1" destOrd="0" parTransId="{BA7E64A2-59C1-4397-80D3-7F0AF9BF8079}" sibTransId="{CC3E6049-7901-42D3-B77A-F6C4B24F4D46}"/>
    <dgm:cxn modelId="{0A9B77EC-E75B-4502-AB4F-9F5F0AE3BD30}" type="presOf" srcId="{C4B6C32F-63B1-45F6-88CB-5E4698D1B57F}" destId="{BAAB07A9-3FBB-41AE-B065-6385464572B7}" srcOrd="0" destOrd="3" presId="urn:microsoft.com/office/officeart/2005/8/layout/default"/>
    <dgm:cxn modelId="{500AE1EE-2805-4F7D-BFEA-739DB572F1CD}" srcId="{F98080C4-13EA-4411-86D4-2667621B854A}" destId="{E9A4CB7A-F213-40CD-AA01-481B073DFA82}" srcOrd="2" destOrd="0" parTransId="{0FB0828F-55EA-4FFE-9753-40EE9A8C4FB3}" sibTransId="{79F1A5A5-BC87-4AEF-96F3-A3CECD824617}"/>
    <dgm:cxn modelId="{5674E9F5-BD04-4B68-A030-C662324F84CE}" type="presOf" srcId="{3CD9CA27-50AA-4C40-A882-1326EB15251D}" destId="{E15E27B9-0AF4-450F-940D-E6F84039E794}" srcOrd="0" destOrd="2" presId="urn:microsoft.com/office/officeart/2005/8/layout/default"/>
    <dgm:cxn modelId="{52405BFA-E5C4-8043-BFA7-430179A67101}" type="presOf" srcId="{5F463E3D-8E0D-40E3-B307-D30ABB178F04}" destId="{35072673-3881-450A-88C6-CBA90F1B60BA}" srcOrd="0" destOrd="2" presId="urn:microsoft.com/office/officeart/2005/8/layout/default"/>
    <dgm:cxn modelId="{F56B91FD-32D7-4328-93B1-A0EDD812EA8F}" type="presOf" srcId="{FA4FFF3E-09BA-4ADA-9537-B5E24ECA8F3E}" destId="{98262A9C-58BA-4C1E-9243-C8D1E250DD16}" srcOrd="0" destOrd="2" presId="urn:microsoft.com/office/officeart/2005/8/layout/default"/>
    <dgm:cxn modelId="{20A6CFDE-1698-4D45-B1DB-1D03EC20EAA7}" type="presParOf" srcId="{A4AEFA1D-FD5C-46EE-8450-58136AFE4533}" destId="{35072673-3881-450A-88C6-CBA90F1B60BA}" srcOrd="0" destOrd="0" presId="urn:microsoft.com/office/officeart/2005/8/layout/default"/>
    <dgm:cxn modelId="{DF670609-BB92-42E9-AA7E-5EDE8B33CCE7}" type="presParOf" srcId="{A4AEFA1D-FD5C-46EE-8450-58136AFE4533}" destId="{F62F6B14-DEDA-41B0-A9B2-4A10C1C4BD8F}" srcOrd="1" destOrd="0" presId="urn:microsoft.com/office/officeart/2005/8/layout/default"/>
    <dgm:cxn modelId="{41B85118-1F1F-4D60-B60C-FA80DE0DD0DA}" type="presParOf" srcId="{A4AEFA1D-FD5C-46EE-8450-58136AFE4533}" destId="{BAAB07A9-3FBB-41AE-B065-6385464572B7}" srcOrd="2" destOrd="0" presId="urn:microsoft.com/office/officeart/2005/8/layout/default"/>
    <dgm:cxn modelId="{3D619E9B-3362-4BDF-8F36-ADF8CA37B515}" type="presParOf" srcId="{A4AEFA1D-FD5C-46EE-8450-58136AFE4533}" destId="{889304EF-A07D-4469-8C2A-9829F1E672BC}" srcOrd="3" destOrd="0" presId="urn:microsoft.com/office/officeart/2005/8/layout/default"/>
    <dgm:cxn modelId="{45614F5E-7E83-405E-BBD1-6629A067471F}" type="presParOf" srcId="{A4AEFA1D-FD5C-46EE-8450-58136AFE4533}" destId="{4BF9E980-94F6-4069-9AFE-976FD520BB6A}" srcOrd="4" destOrd="0" presId="urn:microsoft.com/office/officeart/2005/8/layout/default"/>
    <dgm:cxn modelId="{D76AEF79-96E7-4942-A87C-95D7150B34F8}" type="presParOf" srcId="{A4AEFA1D-FD5C-46EE-8450-58136AFE4533}" destId="{E21039A6-7D3C-4DD8-9B32-5028AAFAFB71}" srcOrd="5" destOrd="0" presId="urn:microsoft.com/office/officeart/2005/8/layout/default"/>
    <dgm:cxn modelId="{C44ACCCF-5AC0-40F4-9A46-39696894CC2A}" type="presParOf" srcId="{A4AEFA1D-FD5C-46EE-8450-58136AFE4533}" destId="{98262A9C-58BA-4C1E-9243-C8D1E250DD16}" srcOrd="6" destOrd="0" presId="urn:microsoft.com/office/officeart/2005/8/layout/default"/>
    <dgm:cxn modelId="{C5CB5680-9C34-417A-B5D7-AB3804A4A946}" type="presParOf" srcId="{A4AEFA1D-FD5C-46EE-8450-58136AFE4533}" destId="{CAA608AF-609C-4ED4-8129-6D1AAA344393}" srcOrd="7" destOrd="0" presId="urn:microsoft.com/office/officeart/2005/8/layout/default"/>
    <dgm:cxn modelId="{DF79AE55-DE32-42FD-85B1-ABE672D02B6E}" type="presParOf" srcId="{A4AEFA1D-FD5C-46EE-8450-58136AFE4533}" destId="{358F53ED-79B6-4C7B-9D7E-D9EACA80CDEF}" srcOrd="8" destOrd="0" presId="urn:microsoft.com/office/officeart/2005/8/layout/default"/>
    <dgm:cxn modelId="{CD3DD0C9-0154-4FA9-A797-09F44C95F1E7}" type="presParOf" srcId="{A4AEFA1D-FD5C-46EE-8450-58136AFE4533}" destId="{7A9B92C5-ADBD-4DD3-B2A4-66C1DC5A6BA3}" srcOrd="9" destOrd="0" presId="urn:microsoft.com/office/officeart/2005/8/layout/default"/>
    <dgm:cxn modelId="{B27EAB4F-2F48-4379-AB87-E2646E748F70}" type="presParOf" srcId="{A4AEFA1D-FD5C-46EE-8450-58136AFE4533}" destId="{E15E27B9-0AF4-450F-940D-E6F84039E794}" srcOrd="10" destOrd="0" presId="urn:microsoft.com/office/officeart/2005/8/layout/default"/>
    <dgm:cxn modelId="{B7686A32-1A0D-4B0C-A9DD-F71E7F29B8D7}" type="presParOf" srcId="{A4AEFA1D-FD5C-46EE-8450-58136AFE4533}" destId="{1669D3C5-7C57-44A9-90BB-CB4459BC74EF}" srcOrd="11" destOrd="0" presId="urn:microsoft.com/office/officeart/2005/8/layout/default"/>
    <dgm:cxn modelId="{5B2FC875-0F90-6E49-80A5-CCCF97268B5F}" type="presParOf" srcId="{A4AEFA1D-FD5C-46EE-8450-58136AFE4533}" destId="{53AE91FA-527B-484B-A4EA-14EAF96731AA}" srcOrd="12" destOrd="0" presId="urn:microsoft.com/office/officeart/2005/8/layout/default"/>
  </dgm:cxnLst>
  <dgm:bg/>
  <dgm:whole>
    <a:ln w="285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8080C4-13EA-4411-86D4-2667621B854A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2BDC165F-0123-487F-B067-810C1350FDAE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None/>
          </a:pPr>
          <a:r>
            <a:rPr lang="de-DE" sz="2400" baseline="0" dirty="0">
              <a:latin typeface="Calibri" panose="020F0502020204030204" pitchFamily="34" charset="0"/>
            </a:rPr>
            <a:t>Punkt 1</a:t>
          </a:r>
        </a:p>
      </dgm:t>
    </dgm:pt>
    <dgm:pt modelId="{45E97AB4-41B4-484A-B3C2-0103FADB9F17}" type="parTrans" cxnId="{4241365D-4D5A-49E1-8FED-A127896978C8}">
      <dgm:prSet/>
      <dgm:spPr/>
      <dgm:t>
        <a:bodyPr/>
        <a:lstStyle/>
        <a:p>
          <a:endParaRPr lang="de-DE"/>
        </a:p>
      </dgm:t>
    </dgm:pt>
    <dgm:pt modelId="{8CB0BEFA-8C25-4767-8DA1-5D3F7816B6EB}" type="sibTrans" cxnId="{4241365D-4D5A-49E1-8FED-A127896978C8}">
      <dgm:prSet/>
      <dgm:spPr/>
      <dgm:t>
        <a:bodyPr/>
        <a:lstStyle/>
        <a:p>
          <a:endParaRPr lang="de-DE"/>
        </a:p>
      </dgm:t>
    </dgm:pt>
    <dgm:pt modelId="{7903B326-09B0-447C-A2AC-D380A662B6B9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None/>
          </a:pPr>
          <a:r>
            <a:rPr lang="de-DE" sz="2400" baseline="0" dirty="0">
              <a:latin typeface="Calibri" panose="020F0502020204030204" pitchFamily="34" charset="0"/>
            </a:rPr>
            <a:t>Punkt 2</a:t>
          </a:r>
          <a:endParaRPr lang="de-DE" sz="2400" dirty="0"/>
        </a:p>
      </dgm:t>
    </dgm:pt>
    <dgm:pt modelId="{5B0ABFE5-4307-4A74-8D84-073903E97D02}" type="parTrans" cxnId="{2E925DBB-980F-4D35-9FC0-084813FA93DD}">
      <dgm:prSet/>
      <dgm:spPr/>
      <dgm:t>
        <a:bodyPr/>
        <a:lstStyle/>
        <a:p>
          <a:endParaRPr lang="de-DE"/>
        </a:p>
      </dgm:t>
    </dgm:pt>
    <dgm:pt modelId="{CB53810F-4CFA-4D0A-BE58-B4453F73E94F}" type="sibTrans" cxnId="{2E925DBB-980F-4D35-9FC0-084813FA93DD}">
      <dgm:prSet/>
      <dgm:spPr/>
      <dgm:t>
        <a:bodyPr/>
        <a:lstStyle/>
        <a:p>
          <a:endParaRPr lang="de-DE"/>
        </a:p>
      </dgm:t>
    </dgm:pt>
    <dgm:pt modelId="{0CDB7C0E-0161-4A84-A13F-0709EF785F05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anose="05000000000000000000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...</a:t>
          </a:r>
        </a:p>
      </dgm:t>
    </dgm:pt>
    <dgm:pt modelId="{6473E151-0424-4FE3-A4E8-F8ECF3E94A73}" type="parTrans" cxnId="{2A7C40DE-023C-45C7-A137-CD764D60A81F}">
      <dgm:prSet/>
      <dgm:spPr/>
      <dgm:t>
        <a:bodyPr/>
        <a:lstStyle/>
        <a:p>
          <a:endParaRPr lang="de-DE"/>
        </a:p>
      </dgm:t>
    </dgm:pt>
    <dgm:pt modelId="{AD9B0A1A-80C2-4D89-B7EA-CA4B0FBC63A7}" type="sibTrans" cxnId="{2A7C40DE-023C-45C7-A137-CD764D60A81F}">
      <dgm:prSet/>
      <dgm:spPr/>
      <dgm:t>
        <a:bodyPr/>
        <a:lstStyle/>
        <a:p>
          <a:endParaRPr lang="de-DE"/>
        </a:p>
      </dgm:t>
    </dgm:pt>
    <dgm:pt modelId="{5F463E3D-8E0D-40E3-B307-D30ABB178F04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anose="05000000000000000000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9805D16C-5813-43AA-9557-AF1178D729CB}" type="parTrans" cxnId="{C01CF762-F80B-4BDA-9DFE-19CCCBB14AD8}">
      <dgm:prSet/>
      <dgm:spPr/>
      <dgm:t>
        <a:bodyPr/>
        <a:lstStyle/>
        <a:p>
          <a:endParaRPr lang="de-DE"/>
        </a:p>
      </dgm:t>
    </dgm:pt>
    <dgm:pt modelId="{63981F69-FA3A-42B2-9283-FB6CFA22B2F1}" type="sibTrans" cxnId="{C01CF762-F80B-4BDA-9DFE-19CCCBB14AD8}">
      <dgm:prSet/>
      <dgm:spPr/>
      <dgm:t>
        <a:bodyPr/>
        <a:lstStyle/>
        <a:p>
          <a:endParaRPr lang="de-DE"/>
        </a:p>
      </dgm:t>
    </dgm:pt>
    <dgm:pt modelId="{4DDBBAD0-E85C-498F-8AE7-CF8771AC1A25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anose="05000000000000000000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0B6C55D7-F2A2-4EBB-9735-0D7F6DD96668}" type="parTrans" cxnId="{20EE6204-CFA7-47AF-B15E-CEF915B54985}">
      <dgm:prSet/>
      <dgm:spPr/>
      <dgm:t>
        <a:bodyPr/>
        <a:lstStyle/>
        <a:p>
          <a:endParaRPr lang="de-DE"/>
        </a:p>
      </dgm:t>
    </dgm:pt>
    <dgm:pt modelId="{944BEF37-78E4-426B-9480-69768AA90DA1}" type="sibTrans" cxnId="{20EE6204-CFA7-47AF-B15E-CEF915B54985}">
      <dgm:prSet/>
      <dgm:spPr/>
      <dgm:t>
        <a:bodyPr/>
        <a:lstStyle/>
        <a:p>
          <a:endParaRPr lang="de-DE"/>
        </a:p>
      </dgm:t>
    </dgm:pt>
    <dgm:pt modelId="{823718BC-DF13-4C55-8A44-43543992B716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9B4132A2-4337-45E3-92F3-E022E84F71EA}" type="parTrans" cxnId="{D1AF0484-6D17-4B02-B7A1-AB0180E34D48}">
      <dgm:prSet/>
      <dgm:spPr/>
      <dgm:t>
        <a:bodyPr/>
        <a:lstStyle/>
        <a:p>
          <a:endParaRPr lang="de-DE"/>
        </a:p>
      </dgm:t>
    </dgm:pt>
    <dgm:pt modelId="{87B2B6BB-8E95-4985-AEA3-3311A131D5C5}" type="sibTrans" cxnId="{D1AF0484-6D17-4B02-B7A1-AB0180E34D48}">
      <dgm:prSet/>
      <dgm:spPr/>
      <dgm:t>
        <a:bodyPr/>
        <a:lstStyle/>
        <a:p>
          <a:endParaRPr lang="de-DE"/>
        </a:p>
      </dgm:t>
    </dgm:pt>
    <dgm:pt modelId="{8D2AB19C-18AE-470D-BEB1-DEBAC3C64D5D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4E94BA65-C1C5-4C2E-A3F1-7F1C1A78D80F}" type="parTrans" cxnId="{8782B1B2-61EF-44DE-A18B-DFF5CD6E4797}">
      <dgm:prSet/>
      <dgm:spPr/>
      <dgm:t>
        <a:bodyPr/>
        <a:lstStyle/>
        <a:p>
          <a:endParaRPr lang="de-DE"/>
        </a:p>
      </dgm:t>
    </dgm:pt>
    <dgm:pt modelId="{859AC338-3160-41EE-A898-267F73D95960}" type="sibTrans" cxnId="{8782B1B2-61EF-44DE-A18B-DFF5CD6E4797}">
      <dgm:prSet/>
      <dgm:spPr/>
      <dgm:t>
        <a:bodyPr/>
        <a:lstStyle/>
        <a:p>
          <a:endParaRPr lang="de-DE"/>
        </a:p>
      </dgm:t>
    </dgm:pt>
    <dgm:pt modelId="{C4B6C32F-63B1-45F6-88CB-5E4698D1B57F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042404FF-F607-4C08-A12E-FD78EB43AC07}" type="parTrans" cxnId="{3D21B42F-7068-4333-8D15-B5BD1F55BE33}">
      <dgm:prSet/>
      <dgm:spPr/>
      <dgm:t>
        <a:bodyPr/>
        <a:lstStyle/>
        <a:p>
          <a:endParaRPr lang="de-DE"/>
        </a:p>
      </dgm:t>
    </dgm:pt>
    <dgm:pt modelId="{2B67F254-089F-47F1-B982-5BA0E6BE3E66}" type="sibTrans" cxnId="{3D21B42F-7068-4333-8D15-B5BD1F55BE33}">
      <dgm:prSet/>
      <dgm:spPr/>
      <dgm:t>
        <a:bodyPr/>
        <a:lstStyle/>
        <a:p>
          <a:endParaRPr lang="de-DE"/>
        </a:p>
      </dgm:t>
    </dgm:pt>
    <dgm:pt modelId="{E9A4CB7A-F213-40CD-AA01-481B073DFA82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None/>
          </a:pPr>
          <a:r>
            <a:rPr lang="de-DE" sz="2400" baseline="0" dirty="0">
              <a:latin typeface="Calibri" panose="020F0502020204030204" pitchFamily="34" charset="0"/>
            </a:rPr>
            <a:t>Punkt 3</a:t>
          </a:r>
        </a:p>
      </dgm:t>
    </dgm:pt>
    <dgm:pt modelId="{0FB0828F-55EA-4FFE-9753-40EE9A8C4FB3}" type="parTrans" cxnId="{500AE1EE-2805-4F7D-BFEA-739DB572F1CD}">
      <dgm:prSet/>
      <dgm:spPr/>
      <dgm:t>
        <a:bodyPr/>
        <a:lstStyle/>
        <a:p>
          <a:endParaRPr lang="de-DE"/>
        </a:p>
      </dgm:t>
    </dgm:pt>
    <dgm:pt modelId="{79F1A5A5-BC87-4AEF-96F3-A3CECD824617}" type="sibTrans" cxnId="{500AE1EE-2805-4F7D-BFEA-739DB572F1CD}">
      <dgm:prSet/>
      <dgm:spPr/>
      <dgm:t>
        <a:bodyPr/>
        <a:lstStyle/>
        <a:p>
          <a:endParaRPr lang="de-DE"/>
        </a:p>
      </dgm:t>
    </dgm:pt>
    <dgm:pt modelId="{429DA95B-CB2F-4217-A037-A5EFAE150216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D4C1D71B-A8A8-4DE0-8A63-2542C1EB3DA7}" type="parTrans" cxnId="{A6429B8E-31FD-4142-B41F-829CCA0B3962}">
      <dgm:prSet/>
      <dgm:spPr/>
      <dgm:t>
        <a:bodyPr/>
        <a:lstStyle/>
        <a:p>
          <a:endParaRPr lang="de-DE"/>
        </a:p>
      </dgm:t>
    </dgm:pt>
    <dgm:pt modelId="{3A576427-B93E-4662-B07A-273944F7036B}" type="sibTrans" cxnId="{A6429B8E-31FD-4142-B41F-829CCA0B3962}">
      <dgm:prSet/>
      <dgm:spPr/>
      <dgm:t>
        <a:bodyPr/>
        <a:lstStyle/>
        <a:p>
          <a:endParaRPr lang="de-DE"/>
        </a:p>
      </dgm:t>
    </dgm:pt>
    <dgm:pt modelId="{5081A3DE-B0FA-4BA2-BB6B-5E5425A5804D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BA7E64A2-59C1-4397-80D3-7F0AF9BF8079}" type="parTrans" cxnId="{435BB6E9-DF2F-438C-9F41-215D38EAF582}">
      <dgm:prSet/>
      <dgm:spPr/>
      <dgm:t>
        <a:bodyPr/>
        <a:lstStyle/>
        <a:p>
          <a:endParaRPr lang="de-DE"/>
        </a:p>
      </dgm:t>
    </dgm:pt>
    <dgm:pt modelId="{CC3E6049-7901-42D3-B77A-F6C4B24F4D46}" type="sibTrans" cxnId="{435BB6E9-DF2F-438C-9F41-215D38EAF582}">
      <dgm:prSet/>
      <dgm:spPr/>
      <dgm:t>
        <a:bodyPr/>
        <a:lstStyle/>
        <a:p>
          <a:endParaRPr lang="de-DE"/>
        </a:p>
      </dgm:t>
    </dgm:pt>
    <dgm:pt modelId="{F4501301-A61F-469B-ACDC-F5216F6670E3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225FF5EC-9AA0-45F4-A085-0E42141B42C9}" type="parTrans" cxnId="{63095009-22CF-4207-A2BF-4F65298BB2CD}">
      <dgm:prSet/>
      <dgm:spPr/>
      <dgm:t>
        <a:bodyPr/>
        <a:lstStyle/>
        <a:p>
          <a:endParaRPr lang="de-DE"/>
        </a:p>
      </dgm:t>
    </dgm:pt>
    <dgm:pt modelId="{CCB7AE02-D229-400A-B53B-3D64D819D629}" type="sibTrans" cxnId="{63095009-22CF-4207-A2BF-4F65298BB2CD}">
      <dgm:prSet/>
      <dgm:spPr/>
      <dgm:t>
        <a:bodyPr/>
        <a:lstStyle/>
        <a:p>
          <a:endParaRPr lang="de-DE"/>
        </a:p>
      </dgm:t>
    </dgm:pt>
    <dgm:pt modelId="{62AEF26B-D559-4F90-A0D5-4DD93D9E430C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None/>
          </a:pPr>
          <a:r>
            <a:rPr lang="de-DE" sz="2400" baseline="0" dirty="0">
              <a:latin typeface="Calibri" panose="020F0502020204030204" pitchFamily="34" charset="0"/>
            </a:rPr>
            <a:t>Punkt 4</a:t>
          </a:r>
        </a:p>
      </dgm:t>
    </dgm:pt>
    <dgm:pt modelId="{DB600A30-B258-4CA8-86CB-F7270332EE3E}" type="parTrans" cxnId="{193E2418-5D3A-469A-B730-F933B7593526}">
      <dgm:prSet/>
      <dgm:spPr/>
      <dgm:t>
        <a:bodyPr/>
        <a:lstStyle/>
        <a:p>
          <a:endParaRPr lang="de-DE"/>
        </a:p>
      </dgm:t>
    </dgm:pt>
    <dgm:pt modelId="{30C981A0-03CF-437E-93B4-6564D02B5522}" type="sibTrans" cxnId="{193E2418-5D3A-469A-B730-F933B7593526}">
      <dgm:prSet/>
      <dgm:spPr/>
      <dgm:t>
        <a:bodyPr/>
        <a:lstStyle/>
        <a:p>
          <a:endParaRPr lang="de-DE"/>
        </a:p>
      </dgm:t>
    </dgm:pt>
    <dgm:pt modelId="{5B01F415-B471-4673-9453-ED7F76828EA3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7CF8DD8F-FAEF-427C-B1AF-EC830535A299}" type="parTrans" cxnId="{32B4EC7D-319A-4690-A868-827326E57651}">
      <dgm:prSet/>
      <dgm:spPr/>
      <dgm:t>
        <a:bodyPr/>
        <a:lstStyle/>
        <a:p>
          <a:endParaRPr lang="de-DE"/>
        </a:p>
      </dgm:t>
    </dgm:pt>
    <dgm:pt modelId="{9CC55778-4921-4C71-8185-C60129708426}" type="sibTrans" cxnId="{32B4EC7D-319A-4690-A868-827326E57651}">
      <dgm:prSet/>
      <dgm:spPr/>
      <dgm:t>
        <a:bodyPr/>
        <a:lstStyle/>
        <a:p>
          <a:endParaRPr lang="de-DE"/>
        </a:p>
      </dgm:t>
    </dgm:pt>
    <dgm:pt modelId="{FA4FFF3E-09BA-4ADA-9537-B5E24ECA8F3E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9A03E7B2-A69B-4CC0-BBC1-FBBCDF0EC9E7}" type="parTrans" cxnId="{6997B050-2E30-4C3C-A58B-A556FBE9C4A0}">
      <dgm:prSet/>
      <dgm:spPr/>
      <dgm:t>
        <a:bodyPr/>
        <a:lstStyle/>
        <a:p>
          <a:endParaRPr lang="de-DE"/>
        </a:p>
      </dgm:t>
    </dgm:pt>
    <dgm:pt modelId="{5618256B-C5EF-498A-86AE-F89CF08C679B}" type="sibTrans" cxnId="{6997B050-2E30-4C3C-A58B-A556FBE9C4A0}">
      <dgm:prSet/>
      <dgm:spPr/>
      <dgm:t>
        <a:bodyPr/>
        <a:lstStyle/>
        <a:p>
          <a:endParaRPr lang="de-DE"/>
        </a:p>
      </dgm:t>
    </dgm:pt>
    <dgm:pt modelId="{8ED5E081-ACB7-472B-B04A-B1212B9C900E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3F86C7BF-4EAB-4BE0-89CF-A574F9182BCB}" type="parTrans" cxnId="{94A27F11-31A1-4DF3-B634-570E406E42D5}">
      <dgm:prSet/>
      <dgm:spPr/>
      <dgm:t>
        <a:bodyPr/>
        <a:lstStyle/>
        <a:p>
          <a:endParaRPr lang="de-DE"/>
        </a:p>
      </dgm:t>
    </dgm:pt>
    <dgm:pt modelId="{A658AA14-94D1-4563-9AEF-DECB57766E90}" type="sibTrans" cxnId="{94A27F11-31A1-4DF3-B634-570E406E42D5}">
      <dgm:prSet/>
      <dgm:spPr/>
      <dgm:t>
        <a:bodyPr/>
        <a:lstStyle/>
        <a:p>
          <a:endParaRPr lang="de-DE"/>
        </a:p>
      </dgm:t>
    </dgm:pt>
    <dgm:pt modelId="{84F06637-2621-4089-9725-396B168B085F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None/>
          </a:pPr>
          <a:r>
            <a:rPr lang="de-DE" sz="2400" baseline="0" dirty="0">
              <a:latin typeface="Calibri" panose="020F0502020204030204" pitchFamily="34" charset="0"/>
            </a:rPr>
            <a:t>Punkt 5</a:t>
          </a:r>
        </a:p>
      </dgm:t>
    </dgm:pt>
    <dgm:pt modelId="{FE34EA30-9D45-485D-B03B-37BA242EB916}" type="parTrans" cxnId="{E2E81C46-0E58-49F5-862A-2F0580B70AD3}">
      <dgm:prSet/>
      <dgm:spPr/>
      <dgm:t>
        <a:bodyPr/>
        <a:lstStyle/>
        <a:p>
          <a:endParaRPr lang="de-DE"/>
        </a:p>
      </dgm:t>
    </dgm:pt>
    <dgm:pt modelId="{B9A3B9C2-6478-4C8B-8B28-4991C7E0CDE5}" type="sibTrans" cxnId="{E2E81C46-0E58-49F5-862A-2F0580B70AD3}">
      <dgm:prSet/>
      <dgm:spPr/>
      <dgm:t>
        <a:bodyPr/>
        <a:lstStyle/>
        <a:p>
          <a:endParaRPr lang="de-DE"/>
        </a:p>
      </dgm:t>
    </dgm:pt>
    <dgm:pt modelId="{2FB2DDD1-CE62-48E5-8958-EFEAEE387D44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E4F0E700-C1E7-427B-B37E-5E9DCFA9C827}" type="parTrans" cxnId="{95F0208F-62AE-47F6-BB07-A0E367F34F12}">
      <dgm:prSet/>
      <dgm:spPr/>
      <dgm:t>
        <a:bodyPr/>
        <a:lstStyle/>
        <a:p>
          <a:endParaRPr lang="de-DE"/>
        </a:p>
      </dgm:t>
    </dgm:pt>
    <dgm:pt modelId="{14EAE7E6-E384-4575-80D5-B02CDBA2BC71}" type="sibTrans" cxnId="{95F0208F-62AE-47F6-BB07-A0E367F34F12}">
      <dgm:prSet/>
      <dgm:spPr/>
      <dgm:t>
        <a:bodyPr/>
        <a:lstStyle/>
        <a:p>
          <a:endParaRPr lang="de-DE"/>
        </a:p>
      </dgm:t>
    </dgm:pt>
    <dgm:pt modelId="{1AD56A76-4A7F-46BF-B2BF-F9C99AD49C34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1511F2A5-82B6-44BD-B48B-25C4FFB2AF03}" type="parTrans" cxnId="{B12E96A5-84A1-4653-9AA0-82E03A320DD4}">
      <dgm:prSet/>
      <dgm:spPr/>
      <dgm:t>
        <a:bodyPr/>
        <a:lstStyle/>
        <a:p>
          <a:endParaRPr lang="de-DE"/>
        </a:p>
      </dgm:t>
    </dgm:pt>
    <dgm:pt modelId="{AAE3BFDA-8DA3-43A8-87F6-F404E3B7EB8F}" type="sibTrans" cxnId="{B12E96A5-84A1-4653-9AA0-82E03A320DD4}">
      <dgm:prSet/>
      <dgm:spPr/>
      <dgm:t>
        <a:bodyPr/>
        <a:lstStyle/>
        <a:p>
          <a:endParaRPr lang="de-DE"/>
        </a:p>
      </dgm:t>
    </dgm:pt>
    <dgm:pt modelId="{8782DF11-4A9B-41DF-AA1E-761905545270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71DA2CEB-1E42-4272-8165-73D62F110E71}" type="parTrans" cxnId="{4996D87B-EFE5-4484-8ED1-6754FC120846}">
      <dgm:prSet/>
      <dgm:spPr/>
      <dgm:t>
        <a:bodyPr/>
        <a:lstStyle/>
        <a:p>
          <a:endParaRPr lang="de-DE"/>
        </a:p>
      </dgm:t>
    </dgm:pt>
    <dgm:pt modelId="{ABB7869E-6C42-4852-9F18-F0444B4E83BA}" type="sibTrans" cxnId="{4996D87B-EFE5-4484-8ED1-6754FC120846}">
      <dgm:prSet/>
      <dgm:spPr/>
      <dgm:t>
        <a:bodyPr/>
        <a:lstStyle/>
        <a:p>
          <a:endParaRPr lang="de-DE"/>
        </a:p>
      </dgm:t>
    </dgm:pt>
    <dgm:pt modelId="{4C4B8FE4-D909-4691-AD80-89B64E909468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None/>
          </a:pPr>
          <a:r>
            <a:rPr lang="de-DE" sz="2400" baseline="0" dirty="0">
              <a:latin typeface="Calibri" panose="020F0502020204030204" pitchFamily="34" charset="0"/>
            </a:rPr>
            <a:t>Punkt 6</a:t>
          </a:r>
        </a:p>
      </dgm:t>
    </dgm:pt>
    <dgm:pt modelId="{65710D7D-D589-433E-917F-2B789A101AF0}" type="parTrans" cxnId="{B235921C-F4E3-4BF9-9839-3ED64C4047AD}">
      <dgm:prSet/>
      <dgm:spPr/>
      <dgm:t>
        <a:bodyPr/>
        <a:lstStyle/>
        <a:p>
          <a:endParaRPr lang="de-DE"/>
        </a:p>
      </dgm:t>
    </dgm:pt>
    <dgm:pt modelId="{24F3A250-0671-47D1-9463-7CC1ED36BF27}" type="sibTrans" cxnId="{B235921C-F4E3-4BF9-9839-3ED64C4047AD}">
      <dgm:prSet/>
      <dgm:spPr/>
      <dgm:t>
        <a:bodyPr/>
        <a:lstStyle/>
        <a:p>
          <a:endParaRPr lang="de-DE"/>
        </a:p>
      </dgm:t>
    </dgm:pt>
    <dgm:pt modelId="{B192765E-64DB-45D1-B334-E099E8DC6AE2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136A1126-8245-4C7E-917D-80D85010D7FB}" type="parTrans" cxnId="{332BE0DD-3339-4889-88EE-89B49B0ACA59}">
      <dgm:prSet/>
      <dgm:spPr/>
      <dgm:t>
        <a:bodyPr/>
        <a:lstStyle/>
        <a:p>
          <a:endParaRPr lang="de-DE"/>
        </a:p>
      </dgm:t>
    </dgm:pt>
    <dgm:pt modelId="{7F16666C-AB0D-48F3-B4CD-79B1909426A0}" type="sibTrans" cxnId="{332BE0DD-3339-4889-88EE-89B49B0ACA59}">
      <dgm:prSet/>
      <dgm:spPr/>
      <dgm:t>
        <a:bodyPr/>
        <a:lstStyle/>
        <a:p>
          <a:endParaRPr lang="de-DE"/>
        </a:p>
      </dgm:t>
    </dgm:pt>
    <dgm:pt modelId="{3CD9CA27-50AA-4C40-A882-1326EB15251D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AF32C583-6884-4679-8E66-2B0C7C95FACC}" type="parTrans" cxnId="{38D22642-ABBF-4070-BF00-81FD0DC28611}">
      <dgm:prSet/>
      <dgm:spPr/>
      <dgm:t>
        <a:bodyPr/>
        <a:lstStyle/>
        <a:p>
          <a:endParaRPr lang="de-DE"/>
        </a:p>
      </dgm:t>
    </dgm:pt>
    <dgm:pt modelId="{5FC89E81-8B7B-4C6D-881D-0C0230BC185A}" type="sibTrans" cxnId="{38D22642-ABBF-4070-BF00-81FD0DC28611}">
      <dgm:prSet/>
      <dgm:spPr/>
      <dgm:t>
        <a:bodyPr/>
        <a:lstStyle/>
        <a:p>
          <a:endParaRPr lang="de-DE"/>
        </a:p>
      </dgm:t>
    </dgm:pt>
    <dgm:pt modelId="{79861375-C2FA-4455-A457-797A79CAFFEC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B2CFD6D1-AFD5-4240-BDBE-97DB75F24547}" type="parTrans" cxnId="{22A7CD63-9E14-4CCF-A978-ED5A5F16365A}">
      <dgm:prSet/>
      <dgm:spPr/>
      <dgm:t>
        <a:bodyPr/>
        <a:lstStyle/>
        <a:p>
          <a:endParaRPr lang="de-DE"/>
        </a:p>
      </dgm:t>
    </dgm:pt>
    <dgm:pt modelId="{9FC5FBD8-1D8B-42D9-985A-643A5B65EC57}" type="sibTrans" cxnId="{22A7CD63-9E14-4CCF-A978-ED5A5F16365A}">
      <dgm:prSet/>
      <dgm:spPr/>
      <dgm:t>
        <a:bodyPr/>
        <a:lstStyle/>
        <a:p>
          <a:endParaRPr lang="de-DE"/>
        </a:p>
      </dgm:t>
    </dgm:pt>
    <dgm:pt modelId="{C30688C9-146D-4564-850F-902880D71C45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None/>
          </a:pPr>
          <a:r>
            <a:rPr lang="de-DE" sz="2400" baseline="0" dirty="0">
              <a:latin typeface="Calibri" panose="020F0502020204030204" pitchFamily="34" charset="0"/>
            </a:rPr>
            <a:t>Punkt 7</a:t>
          </a:r>
        </a:p>
      </dgm:t>
    </dgm:pt>
    <dgm:pt modelId="{C5535EE1-D7BB-4194-8A15-AFE77A3FEFC1}" type="sibTrans" cxnId="{070537BE-4F56-444E-94E1-7BD2E72F4CAB}">
      <dgm:prSet/>
      <dgm:spPr/>
      <dgm:t>
        <a:bodyPr/>
        <a:lstStyle/>
        <a:p>
          <a:endParaRPr lang="de-DE"/>
        </a:p>
      </dgm:t>
    </dgm:pt>
    <dgm:pt modelId="{116D5377-8971-4703-A233-434D8CD745C0}" type="parTrans" cxnId="{070537BE-4F56-444E-94E1-7BD2E72F4CAB}">
      <dgm:prSet/>
      <dgm:spPr/>
      <dgm:t>
        <a:bodyPr/>
        <a:lstStyle/>
        <a:p>
          <a:endParaRPr lang="de-DE"/>
        </a:p>
      </dgm:t>
    </dgm:pt>
    <dgm:pt modelId="{2EEA0B51-7537-5043-9623-ABC3A5216440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...</a:t>
          </a:r>
        </a:p>
      </dgm:t>
    </dgm:pt>
    <dgm:pt modelId="{F79F5A67-5293-6F45-B2A6-0F037D3BA9C6}" type="sibTrans" cxnId="{5E3E6497-2173-784C-B024-CF2D33D118A3}">
      <dgm:prSet/>
      <dgm:spPr/>
      <dgm:t>
        <a:bodyPr/>
        <a:lstStyle/>
        <a:p>
          <a:endParaRPr lang="de-DE"/>
        </a:p>
      </dgm:t>
    </dgm:pt>
    <dgm:pt modelId="{6341A8CF-84BF-2747-80BB-2445ACF78728}" type="parTrans" cxnId="{5E3E6497-2173-784C-B024-CF2D33D118A3}">
      <dgm:prSet/>
      <dgm:spPr/>
      <dgm:t>
        <a:bodyPr/>
        <a:lstStyle/>
        <a:p>
          <a:endParaRPr lang="de-DE"/>
        </a:p>
      </dgm:t>
    </dgm:pt>
    <dgm:pt modelId="{B5004FB2-F5AD-7B40-9880-13DFCFB5464E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...</a:t>
          </a:r>
        </a:p>
      </dgm:t>
    </dgm:pt>
    <dgm:pt modelId="{B7665979-F002-184D-A0EF-52BBEBE764DF}" type="sibTrans" cxnId="{B4B30F35-7B31-2C49-B4CB-5B9F718A002B}">
      <dgm:prSet/>
      <dgm:spPr/>
      <dgm:t>
        <a:bodyPr/>
        <a:lstStyle/>
        <a:p>
          <a:endParaRPr lang="de-DE"/>
        </a:p>
      </dgm:t>
    </dgm:pt>
    <dgm:pt modelId="{61BDE535-4E47-AC4A-8B1D-2E1792DD8C12}" type="parTrans" cxnId="{B4B30F35-7B31-2C49-B4CB-5B9F718A002B}">
      <dgm:prSet/>
      <dgm:spPr/>
      <dgm:t>
        <a:bodyPr/>
        <a:lstStyle/>
        <a:p>
          <a:endParaRPr lang="de-DE"/>
        </a:p>
      </dgm:t>
    </dgm:pt>
    <dgm:pt modelId="{D15D8C77-2635-8E40-90D6-E3925D97AB70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...</a:t>
          </a:r>
        </a:p>
      </dgm:t>
    </dgm:pt>
    <dgm:pt modelId="{ED2F2362-27B9-7E49-A8DE-F221D369B6ED}" type="sibTrans" cxnId="{3A2A0018-CCA3-C544-A6D8-8D6480718C73}">
      <dgm:prSet/>
      <dgm:spPr/>
      <dgm:t>
        <a:bodyPr/>
        <a:lstStyle/>
        <a:p>
          <a:endParaRPr lang="de-DE"/>
        </a:p>
      </dgm:t>
    </dgm:pt>
    <dgm:pt modelId="{E404F366-76FB-2641-B0DE-72B92F6847A7}" type="parTrans" cxnId="{3A2A0018-CCA3-C544-A6D8-8D6480718C73}">
      <dgm:prSet/>
      <dgm:spPr/>
      <dgm:t>
        <a:bodyPr/>
        <a:lstStyle/>
        <a:p>
          <a:endParaRPr lang="de-DE"/>
        </a:p>
      </dgm:t>
    </dgm:pt>
    <dgm:pt modelId="{F923D886-CCBD-944C-BC5B-699593CF26C3}">
      <dgm:prSet phldrT="[Text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endParaRPr lang="de-DE" sz="2000" baseline="0" dirty="0">
            <a:latin typeface="Calibri" panose="020F0502020204030204" pitchFamily="34" charset="0"/>
          </a:endParaRPr>
        </a:p>
      </dgm:t>
    </dgm:pt>
    <dgm:pt modelId="{47E1BFF4-6C6F-3546-8C0F-BB545219FFFE}" type="sibTrans" cxnId="{B6A3E693-1710-7A42-A5E3-DC686E689E5D}">
      <dgm:prSet/>
      <dgm:spPr/>
      <dgm:t>
        <a:bodyPr/>
        <a:lstStyle/>
        <a:p>
          <a:endParaRPr lang="de-DE"/>
        </a:p>
      </dgm:t>
    </dgm:pt>
    <dgm:pt modelId="{B8B4C15F-6CA9-DB41-8A12-689AF59D1CDE}" type="parTrans" cxnId="{B6A3E693-1710-7A42-A5E3-DC686E689E5D}">
      <dgm:prSet/>
      <dgm:spPr/>
      <dgm:t>
        <a:bodyPr/>
        <a:lstStyle/>
        <a:p>
          <a:endParaRPr lang="de-DE"/>
        </a:p>
      </dgm:t>
    </dgm:pt>
    <dgm:pt modelId="{A4AEFA1D-FD5C-46EE-8450-58136AFE4533}" type="pres">
      <dgm:prSet presAssocID="{F98080C4-13EA-4411-86D4-2667621B854A}" presName="diagram" presStyleCnt="0">
        <dgm:presLayoutVars>
          <dgm:dir/>
          <dgm:resizeHandles val="exact"/>
        </dgm:presLayoutVars>
      </dgm:prSet>
      <dgm:spPr/>
    </dgm:pt>
    <dgm:pt modelId="{35072673-3881-450A-88C6-CBA90F1B60BA}" type="pres">
      <dgm:prSet presAssocID="{2BDC165F-0123-487F-B067-810C1350FDAE}" presName="node" presStyleLbl="node1" presStyleIdx="0" presStyleCnt="7">
        <dgm:presLayoutVars>
          <dgm:bulletEnabled val="1"/>
        </dgm:presLayoutVars>
      </dgm:prSet>
      <dgm:spPr/>
    </dgm:pt>
    <dgm:pt modelId="{F62F6B14-DEDA-41B0-A9B2-4A10C1C4BD8F}" type="pres">
      <dgm:prSet presAssocID="{8CB0BEFA-8C25-4767-8DA1-5D3F7816B6EB}" presName="sibTrans" presStyleCnt="0"/>
      <dgm:spPr/>
    </dgm:pt>
    <dgm:pt modelId="{BAAB07A9-3FBB-41AE-B065-6385464572B7}" type="pres">
      <dgm:prSet presAssocID="{7903B326-09B0-447C-A2AC-D380A662B6B9}" presName="node" presStyleLbl="node1" presStyleIdx="1" presStyleCnt="7">
        <dgm:presLayoutVars>
          <dgm:bulletEnabled val="1"/>
        </dgm:presLayoutVars>
      </dgm:prSet>
      <dgm:spPr/>
    </dgm:pt>
    <dgm:pt modelId="{889304EF-A07D-4469-8C2A-9829F1E672BC}" type="pres">
      <dgm:prSet presAssocID="{CB53810F-4CFA-4D0A-BE58-B4453F73E94F}" presName="sibTrans" presStyleCnt="0"/>
      <dgm:spPr/>
    </dgm:pt>
    <dgm:pt modelId="{4BF9E980-94F6-4069-9AFE-976FD520BB6A}" type="pres">
      <dgm:prSet presAssocID="{E9A4CB7A-F213-40CD-AA01-481B073DFA82}" presName="node" presStyleLbl="node1" presStyleIdx="2" presStyleCnt="7">
        <dgm:presLayoutVars>
          <dgm:bulletEnabled val="1"/>
        </dgm:presLayoutVars>
      </dgm:prSet>
      <dgm:spPr/>
    </dgm:pt>
    <dgm:pt modelId="{E21039A6-7D3C-4DD8-9B32-5028AAFAFB71}" type="pres">
      <dgm:prSet presAssocID="{79F1A5A5-BC87-4AEF-96F3-A3CECD824617}" presName="sibTrans" presStyleCnt="0"/>
      <dgm:spPr/>
    </dgm:pt>
    <dgm:pt modelId="{98262A9C-58BA-4C1E-9243-C8D1E250DD16}" type="pres">
      <dgm:prSet presAssocID="{62AEF26B-D559-4F90-A0D5-4DD93D9E430C}" presName="node" presStyleLbl="node1" presStyleIdx="3" presStyleCnt="7">
        <dgm:presLayoutVars>
          <dgm:bulletEnabled val="1"/>
        </dgm:presLayoutVars>
      </dgm:prSet>
      <dgm:spPr/>
    </dgm:pt>
    <dgm:pt modelId="{CAA608AF-609C-4ED4-8129-6D1AAA344393}" type="pres">
      <dgm:prSet presAssocID="{30C981A0-03CF-437E-93B4-6564D02B5522}" presName="sibTrans" presStyleCnt="0"/>
      <dgm:spPr/>
    </dgm:pt>
    <dgm:pt modelId="{358F53ED-79B6-4C7B-9D7E-D9EACA80CDEF}" type="pres">
      <dgm:prSet presAssocID="{84F06637-2621-4089-9725-396B168B085F}" presName="node" presStyleLbl="node1" presStyleIdx="4" presStyleCnt="7">
        <dgm:presLayoutVars>
          <dgm:bulletEnabled val="1"/>
        </dgm:presLayoutVars>
      </dgm:prSet>
      <dgm:spPr/>
    </dgm:pt>
    <dgm:pt modelId="{7A9B92C5-ADBD-4DD3-B2A4-66C1DC5A6BA3}" type="pres">
      <dgm:prSet presAssocID="{B9A3B9C2-6478-4C8B-8B28-4991C7E0CDE5}" presName="sibTrans" presStyleCnt="0"/>
      <dgm:spPr/>
    </dgm:pt>
    <dgm:pt modelId="{E15E27B9-0AF4-450F-940D-E6F84039E794}" type="pres">
      <dgm:prSet presAssocID="{4C4B8FE4-D909-4691-AD80-89B64E909468}" presName="node" presStyleLbl="node1" presStyleIdx="5" presStyleCnt="7">
        <dgm:presLayoutVars>
          <dgm:bulletEnabled val="1"/>
        </dgm:presLayoutVars>
      </dgm:prSet>
      <dgm:spPr/>
    </dgm:pt>
    <dgm:pt modelId="{1669D3C5-7C57-44A9-90BB-CB4459BC74EF}" type="pres">
      <dgm:prSet presAssocID="{24F3A250-0671-47D1-9463-7CC1ED36BF27}" presName="sibTrans" presStyleCnt="0"/>
      <dgm:spPr/>
    </dgm:pt>
    <dgm:pt modelId="{53AE91FA-527B-484B-A4EA-14EAF96731AA}" type="pres">
      <dgm:prSet presAssocID="{C30688C9-146D-4564-850F-902880D71C45}" presName="node" presStyleLbl="node1" presStyleIdx="6" presStyleCnt="7">
        <dgm:presLayoutVars>
          <dgm:bulletEnabled val="1"/>
        </dgm:presLayoutVars>
      </dgm:prSet>
      <dgm:spPr/>
    </dgm:pt>
  </dgm:ptLst>
  <dgm:cxnLst>
    <dgm:cxn modelId="{EAD33004-5DAE-4B9E-82FD-B175FEC8CF18}" type="presOf" srcId="{62AEF26B-D559-4F90-A0D5-4DD93D9E430C}" destId="{98262A9C-58BA-4C1E-9243-C8D1E250DD16}" srcOrd="0" destOrd="0" presId="urn:microsoft.com/office/officeart/2005/8/layout/default"/>
    <dgm:cxn modelId="{20EE6204-CFA7-47AF-B15E-CEF915B54985}" srcId="{2BDC165F-0123-487F-B067-810C1350FDAE}" destId="{4DDBBAD0-E85C-498F-8AE7-CF8771AC1A25}" srcOrd="2" destOrd="0" parTransId="{0B6C55D7-F2A2-4EBB-9735-0D7F6DD96668}" sibTransId="{944BEF37-78E4-426B-9480-69768AA90DA1}"/>
    <dgm:cxn modelId="{63095009-22CF-4207-A2BF-4F65298BB2CD}" srcId="{E9A4CB7A-F213-40CD-AA01-481B073DFA82}" destId="{F4501301-A61F-469B-ACDC-F5216F6670E3}" srcOrd="2" destOrd="0" parTransId="{225FF5EC-9AA0-45F4-A085-0E42141B42C9}" sibTransId="{CCB7AE02-D229-400A-B53B-3D64D819D629}"/>
    <dgm:cxn modelId="{74D42210-996C-41AF-9AFF-B7038BE7AEBC}" type="presOf" srcId="{F4501301-A61F-469B-ACDC-F5216F6670E3}" destId="{4BF9E980-94F6-4069-9AFE-976FD520BB6A}" srcOrd="0" destOrd="3" presId="urn:microsoft.com/office/officeart/2005/8/layout/default"/>
    <dgm:cxn modelId="{94A27F11-31A1-4DF3-B634-570E406E42D5}" srcId="{62AEF26B-D559-4F90-A0D5-4DD93D9E430C}" destId="{8ED5E081-ACB7-472B-B04A-B1212B9C900E}" srcOrd="2" destOrd="0" parTransId="{3F86C7BF-4EAB-4BE0-89CF-A574F9182BCB}" sibTransId="{A658AA14-94D1-4563-9AEF-DECB57766E90}"/>
    <dgm:cxn modelId="{3A2A0018-CCA3-C544-A6D8-8D6480718C73}" srcId="{C30688C9-146D-4564-850F-902880D71C45}" destId="{D15D8C77-2635-8E40-90D6-E3925D97AB70}" srcOrd="2" destOrd="0" parTransId="{E404F366-76FB-2641-B0DE-72B92F6847A7}" sibTransId="{ED2F2362-27B9-7E49-A8DE-F221D369B6ED}"/>
    <dgm:cxn modelId="{193E2418-5D3A-469A-B730-F933B7593526}" srcId="{F98080C4-13EA-4411-86D4-2667621B854A}" destId="{62AEF26B-D559-4F90-A0D5-4DD93D9E430C}" srcOrd="3" destOrd="0" parTransId="{DB600A30-B258-4CA8-86CB-F7270332EE3E}" sibTransId="{30C981A0-03CF-437E-93B4-6564D02B5522}"/>
    <dgm:cxn modelId="{75E89819-500C-0749-9A3D-F507435ACE81}" type="presOf" srcId="{C30688C9-146D-4564-850F-902880D71C45}" destId="{53AE91FA-527B-484B-A4EA-14EAF96731AA}" srcOrd="0" destOrd="0" presId="urn:microsoft.com/office/officeart/2005/8/layout/default"/>
    <dgm:cxn modelId="{B235921C-F4E3-4BF9-9839-3ED64C4047AD}" srcId="{F98080C4-13EA-4411-86D4-2667621B854A}" destId="{4C4B8FE4-D909-4691-AD80-89B64E909468}" srcOrd="5" destOrd="0" parTransId="{65710D7D-D589-433E-917F-2B789A101AF0}" sibTransId="{24F3A250-0671-47D1-9463-7CC1ED36BF27}"/>
    <dgm:cxn modelId="{3D21B42F-7068-4333-8D15-B5BD1F55BE33}" srcId="{7903B326-09B0-447C-A2AC-D380A662B6B9}" destId="{C4B6C32F-63B1-45F6-88CB-5E4698D1B57F}" srcOrd="2" destOrd="0" parTransId="{042404FF-F607-4C08-A12E-FD78EB43AC07}" sibTransId="{2B67F254-089F-47F1-B982-5BA0E6BE3E66}"/>
    <dgm:cxn modelId="{B4B30F35-7B31-2C49-B4CB-5B9F718A002B}" srcId="{C30688C9-146D-4564-850F-902880D71C45}" destId="{B5004FB2-F5AD-7B40-9880-13DFCFB5464E}" srcOrd="1" destOrd="0" parTransId="{61BDE535-4E47-AC4A-8B1D-2E1792DD8C12}" sibTransId="{B7665979-F002-184D-A0EF-52BBEBE764DF}"/>
    <dgm:cxn modelId="{233C7940-A244-46EE-BE83-B07A057E6C2C}" type="presOf" srcId="{2BDC165F-0123-487F-B067-810C1350FDAE}" destId="{35072673-3881-450A-88C6-CBA90F1B60BA}" srcOrd="0" destOrd="0" presId="urn:microsoft.com/office/officeart/2005/8/layout/default"/>
    <dgm:cxn modelId="{4241365D-4D5A-49E1-8FED-A127896978C8}" srcId="{F98080C4-13EA-4411-86D4-2667621B854A}" destId="{2BDC165F-0123-487F-B067-810C1350FDAE}" srcOrd="0" destOrd="0" parTransId="{45E97AB4-41B4-484A-B3C2-0103FADB9F17}" sibTransId="{8CB0BEFA-8C25-4767-8DA1-5D3F7816B6EB}"/>
    <dgm:cxn modelId="{2DAB3E60-8856-4761-9882-EB83ED94D4E2}" type="presOf" srcId="{429DA95B-CB2F-4217-A037-A5EFAE150216}" destId="{4BF9E980-94F6-4069-9AFE-976FD520BB6A}" srcOrd="0" destOrd="1" presId="urn:microsoft.com/office/officeart/2005/8/layout/default"/>
    <dgm:cxn modelId="{38D22642-ABBF-4070-BF00-81FD0DC28611}" srcId="{4C4B8FE4-D909-4691-AD80-89B64E909468}" destId="{3CD9CA27-50AA-4C40-A882-1326EB15251D}" srcOrd="1" destOrd="0" parTransId="{AF32C583-6884-4679-8E66-2B0C7C95FACC}" sibTransId="{5FC89E81-8B7B-4C6D-881D-0C0230BC185A}"/>
    <dgm:cxn modelId="{EF975242-A10D-455B-9F6D-40D656158845}" type="presOf" srcId="{B192765E-64DB-45D1-B334-E099E8DC6AE2}" destId="{E15E27B9-0AF4-450F-940D-E6F84039E794}" srcOrd="0" destOrd="1" presId="urn:microsoft.com/office/officeart/2005/8/layout/default"/>
    <dgm:cxn modelId="{C01CF762-F80B-4BDA-9DFE-19CCCBB14AD8}" srcId="{2BDC165F-0123-487F-B067-810C1350FDAE}" destId="{5F463E3D-8E0D-40E3-B307-D30ABB178F04}" srcOrd="1" destOrd="0" parTransId="{9805D16C-5813-43AA-9557-AF1178D729CB}" sibTransId="{63981F69-FA3A-42B2-9283-FB6CFA22B2F1}"/>
    <dgm:cxn modelId="{57D04C43-2FA3-5340-9D18-AAD3E25AD03F}" type="presOf" srcId="{2EEA0B51-7537-5043-9623-ABC3A5216440}" destId="{53AE91FA-527B-484B-A4EA-14EAF96731AA}" srcOrd="0" destOrd="1" presId="urn:microsoft.com/office/officeart/2005/8/layout/default"/>
    <dgm:cxn modelId="{22A7CD63-9E14-4CCF-A978-ED5A5F16365A}" srcId="{4C4B8FE4-D909-4691-AD80-89B64E909468}" destId="{79861375-C2FA-4455-A457-797A79CAFFEC}" srcOrd="2" destOrd="0" parTransId="{B2CFD6D1-AFD5-4240-BDBE-97DB75F24547}" sibTransId="{9FC5FBD8-1D8B-42D9-985A-643A5B65EC57}"/>
    <dgm:cxn modelId="{E2E81C46-0E58-49F5-862A-2F0580B70AD3}" srcId="{F98080C4-13EA-4411-86D4-2667621B854A}" destId="{84F06637-2621-4089-9725-396B168B085F}" srcOrd="4" destOrd="0" parTransId="{FE34EA30-9D45-485D-B03B-37BA242EB916}" sibTransId="{B9A3B9C2-6478-4C8B-8B28-4991C7E0CDE5}"/>
    <dgm:cxn modelId="{A20FE24C-471E-7441-80E1-9BE1470A28F7}" type="presOf" srcId="{F923D886-CCBD-944C-BC5B-699593CF26C3}" destId="{53AE91FA-527B-484B-A4EA-14EAF96731AA}" srcOrd="0" destOrd="4" presId="urn:microsoft.com/office/officeart/2005/8/layout/default"/>
    <dgm:cxn modelId="{57239C4D-9F42-5445-A2A3-3AA43547B52C}" type="presOf" srcId="{B5004FB2-F5AD-7B40-9880-13DFCFB5464E}" destId="{53AE91FA-527B-484B-A4EA-14EAF96731AA}" srcOrd="0" destOrd="2" presId="urn:microsoft.com/office/officeart/2005/8/layout/default"/>
    <dgm:cxn modelId="{6997B050-2E30-4C3C-A58B-A556FBE9C4A0}" srcId="{62AEF26B-D559-4F90-A0D5-4DD93D9E430C}" destId="{FA4FFF3E-09BA-4ADA-9537-B5E24ECA8F3E}" srcOrd="1" destOrd="0" parTransId="{9A03E7B2-A69B-4CC0-BBC1-FBBCDF0EC9E7}" sibTransId="{5618256B-C5EF-498A-86AE-F89CF08C679B}"/>
    <dgm:cxn modelId="{F8A37051-927C-4F2E-8DF9-610F8A5FFC87}" type="presOf" srcId="{823718BC-DF13-4C55-8A44-43543992B716}" destId="{BAAB07A9-3FBB-41AE-B065-6385464572B7}" srcOrd="0" destOrd="1" presId="urn:microsoft.com/office/officeart/2005/8/layout/default"/>
    <dgm:cxn modelId="{01AD4273-2BE1-384B-BB5B-C572A75B7099}" type="presOf" srcId="{4DDBBAD0-E85C-498F-8AE7-CF8771AC1A25}" destId="{35072673-3881-450A-88C6-CBA90F1B60BA}" srcOrd="0" destOrd="3" presId="urn:microsoft.com/office/officeart/2005/8/layout/default"/>
    <dgm:cxn modelId="{4996D87B-EFE5-4484-8ED1-6754FC120846}" srcId="{84F06637-2621-4089-9725-396B168B085F}" destId="{8782DF11-4A9B-41DF-AA1E-761905545270}" srcOrd="2" destOrd="0" parTransId="{71DA2CEB-1E42-4272-8165-73D62F110E71}" sibTransId="{ABB7869E-6C42-4852-9F18-F0444B4E83BA}"/>
    <dgm:cxn modelId="{32B4EC7D-319A-4690-A868-827326E57651}" srcId="{62AEF26B-D559-4F90-A0D5-4DD93D9E430C}" destId="{5B01F415-B471-4673-9453-ED7F76828EA3}" srcOrd="0" destOrd="0" parTransId="{7CF8DD8F-FAEF-427C-B1AF-EC830535A299}" sibTransId="{9CC55778-4921-4C71-8185-C60129708426}"/>
    <dgm:cxn modelId="{D1AF0484-6D17-4B02-B7A1-AB0180E34D48}" srcId="{7903B326-09B0-447C-A2AC-D380A662B6B9}" destId="{823718BC-DF13-4C55-8A44-43543992B716}" srcOrd="0" destOrd="0" parTransId="{9B4132A2-4337-45E3-92F3-E022E84F71EA}" sibTransId="{87B2B6BB-8E95-4985-AEA3-3311A131D5C5}"/>
    <dgm:cxn modelId="{A6429B8E-31FD-4142-B41F-829CCA0B3962}" srcId="{E9A4CB7A-F213-40CD-AA01-481B073DFA82}" destId="{429DA95B-CB2F-4217-A037-A5EFAE150216}" srcOrd="0" destOrd="0" parTransId="{D4C1D71B-A8A8-4DE0-8A63-2542C1EB3DA7}" sibTransId="{3A576427-B93E-4662-B07A-273944F7036B}"/>
    <dgm:cxn modelId="{95F0208F-62AE-47F6-BB07-A0E367F34F12}" srcId="{84F06637-2621-4089-9725-396B168B085F}" destId="{2FB2DDD1-CE62-48E5-8958-EFEAEE387D44}" srcOrd="0" destOrd="0" parTransId="{E4F0E700-C1E7-427B-B37E-5E9DCFA9C827}" sibTransId="{14EAE7E6-E384-4575-80D5-B02CDBA2BC71}"/>
    <dgm:cxn modelId="{F34B9192-DD6C-4994-9356-D84D1EAE01A1}" type="presOf" srcId="{8782DF11-4A9B-41DF-AA1E-761905545270}" destId="{358F53ED-79B6-4C7B-9D7E-D9EACA80CDEF}" srcOrd="0" destOrd="3" presId="urn:microsoft.com/office/officeart/2005/8/layout/default"/>
    <dgm:cxn modelId="{B6A3E693-1710-7A42-A5E3-DC686E689E5D}" srcId="{C30688C9-146D-4564-850F-902880D71C45}" destId="{F923D886-CCBD-944C-BC5B-699593CF26C3}" srcOrd="3" destOrd="0" parTransId="{B8B4C15F-6CA9-DB41-8A12-689AF59D1CDE}" sibTransId="{47E1BFF4-6C6F-3546-8C0F-BB545219FFFE}"/>
    <dgm:cxn modelId="{5E3E6497-2173-784C-B024-CF2D33D118A3}" srcId="{C30688C9-146D-4564-850F-902880D71C45}" destId="{2EEA0B51-7537-5043-9623-ABC3A5216440}" srcOrd="0" destOrd="0" parTransId="{6341A8CF-84BF-2747-80BB-2445ACF78728}" sibTransId="{F79F5A67-5293-6F45-B2A6-0F037D3BA9C6}"/>
    <dgm:cxn modelId="{1E339897-30DF-4C2E-8692-42F4E91DD677}" type="presOf" srcId="{5081A3DE-B0FA-4BA2-BB6B-5E5425A5804D}" destId="{4BF9E980-94F6-4069-9AFE-976FD520BB6A}" srcOrd="0" destOrd="2" presId="urn:microsoft.com/office/officeart/2005/8/layout/default"/>
    <dgm:cxn modelId="{8879BE9D-A872-654E-BAEF-91EF608CDC58}" type="presOf" srcId="{D15D8C77-2635-8E40-90D6-E3925D97AB70}" destId="{53AE91FA-527B-484B-A4EA-14EAF96731AA}" srcOrd="0" destOrd="3" presId="urn:microsoft.com/office/officeart/2005/8/layout/default"/>
    <dgm:cxn modelId="{BE35BAA3-E79F-534A-876E-88734D333581}" type="presOf" srcId="{0CDB7C0E-0161-4A84-A13F-0709EF785F05}" destId="{35072673-3881-450A-88C6-CBA90F1B60BA}" srcOrd="0" destOrd="1" presId="urn:microsoft.com/office/officeart/2005/8/layout/default"/>
    <dgm:cxn modelId="{B12E96A5-84A1-4653-9AA0-82E03A320DD4}" srcId="{84F06637-2621-4089-9725-396B168B085F}" destId="{1AD56A76-4A7F-46BF-B2BF-F9C99AD49C34}" srcOrd="1" destOrd="0" parTransId="{1511F2A5-82B6-44BD-B48B-25C4FFB2AF03}" sibTransId="{AAE3BFDA-8DA3-43A8-87F6-F404E3B7EB8F}"/>
    <dgm:cxn modelId="{BAB7E8A5-C296-4BFB-8B8D-8BACDD9584F7}" type="presOf" srcId="{1AD56A76-4A7F-46BF-B2BF-F9C99AD49C34}" destId="{358F53ED-79B6-4C7B-9D7E-D9EACA80CDEF}" srcOrd="0" destOrd="2" presId="urn:microsoft.com/office/officeart/2005/8/layout/default"/>
    <dgm:cxn modelId="{4A866FA8-BE80-4571-83E0-DA955D3C72C2}" type="presOf" srcId="{84F06637-2621-4089-9725-396B168B085F}" destId="{358F53ED-79B6-4C7B-9D7E-D9EACA80CDEF}" srcOrd="0" destOrd="0" presId="urn:microsoft.com/office/officeart/2005/8/layout/default"/>
    <dgm:cxn modelId="{1FA03EAB-B466-4C26-A0B9-70212BE6E4C7}" type="presOf" srcId="{8ED5E081-ACB7-472B-B04A-B1212B9C900E}" destId="{98262A9C-58BA-4C1E-9243-C8D1E250DD16}" srcOrd="0" destOrd="3" presId="urn:microsoft.com/office/officeart/2005/8/layout/default"/>
    <dgm:cxn modelId="{8782B1B2-61EF-44DE-A18B-DFF5CD6E4797}" srcId="{7903B326-09B0-447C-A2AC-D380A662B6B9}" destId="{8D2AB19C-18AE-470D-BEB1-DEBAC3C64D5D}" srcOrd="1" destOrd="0" parTransId="{4E94BA65-C1C5-4C2E-A3F1-7F1C1A78D80F}" sibTransId="{859AC338-3160-41EE-A898-267F73D95960}"/>
    <dgm:cxn modelId="{2E925DBB-980F-4D35-9FC0-084813FA93DD}" srcId="{F98080C4-13EA-4411-86D4-2667621B854A}" destId="{7903B326-09B0-447C-A2AC-D380A662B6B9}" srcOrd="1" destOrd="0" parTransId="{5B0ABFE5-4307-4A74-8D84-073903E97D02}" sibTransId="{CB53810F-4CFA-4D0A-BE58-B4453F73E94F}"/>
    <dgm:cxn modelId="{070537BE-4F56-444E-94E1-7BD2E72F4CAB}" srcId="{F98080C4-13EA-4411-86D4-2667621B854A}" destId="{C30688C9-146D-4564-850F-902880D71C45}" srcOrd="6" destOrd="0" parTransId="{116D5377-8971-4703-A233-434D8CD745C0}" sibTransId="{C5535EE1-D7BB-4194-8A15-AFE77A3FEFC1}"/>
    <dgm:cxn modelId="{A12AC9CB-1893-421F-89E2-9E8321E0010B}" type="presOf" srcId="{4C4B8FE4-D909-4691-AD80-89B64E909468}" destId="{E15E27B9-0AF4-450F-940D-E6F84039E794}" srcOrd="0" destOrd="0" presId="urn:microsoft.com/office/officeart/2005/8/layout/default"/>
    <dgm:cxn modelId="{419D20D5-9BE2-4E03-BB28-C41BC73C03BD}" type="presOf" srcId="{2FB2DDD1-CE62-48E5-8958-EFEAEE387D44}" destId="{358F53ED-79B6-4C7B-9D7E-D9EACA80CDEF}" srcOrd="0" destOrd="1" presId="urn:microsoft.com/office/officeart/2005/8/layout/default"/>
    <dgm:cxn modelId="{4BE0F0D7-7F64-46C6-B54A-7A37A2E44F04}" type="presOf" srcId="{79861375-C2FA-4455-A457-797A79CAFFEC}" destId="{E15E27B9-0AF4-450F-940D-E6F84039E794}" srcOrd="0" destOrd="3" presId="urn:microsoft.com/office/officeart/2005/8/layout/default"/>
    <dgm:cxn modelId="{46D09DDC-277E-4BAD-867A-5AAAEB132962}" type="presOf" srcId="{F98080C4-13EA-4411-86D4-2667621B854A}" destId="{A4AEFA1D-FD5C-46EE-8450-58136AFE4533}" srcOrd="0" destOrd="0" presId="urn:microsoft.com/office/officeart/2005/8/layout/default"/>
    <dgm:cxn modelId="{332BE0DD-3339-4889-88EE-89B49B0ACA59}" srcId="{4C4B8FE4-D909-4691-AD80-89B64E909468}" destId="{B192765E-64DB-45D1-B334-E099E8DC6AE2}" srcOrd="0" destOrd="0" parTransId="{136A1126-8245-4C7E-917D-80D85010D7FB}" sibTransId="{7F16666C-AB0D-48F3-B4CD-79B1909426A0}"/>
    <dgm:cxn modelId="{2A7C40DE-023C-45C7-A137-CD764D60A81F}" srcId="{2BDC165F-0123-487F-B067-810C1350FDAE}" destId="{0CDB7C0E-0161-4A84-A13F-0709EF785F05}" srcOrd="0" destOrd="0" parTransId="{6473E151-0424-4FE3-A4E8-F8ECF3E94A73}" sibTransId="{AD9B0A1A-80C2-4D89-B7EA-CA4B0FBC63A7}"/>
    <dgm:cxn modelId="{73BC9DE5-E9AB-4A49-82F7-25D2C174E22C}" type="presOf" srcId="{8D2AB19C-18AE-470D-BEB1-DEBAC3C64D5D}" destId="{BAAB07A9-3FBB-41AE-B065-6385464572B7}" srcOrd="0" destOrd="2" presId="urn:microsoft.com/office/officeart/2005/8/layout/default"/>
    <dgm:cxn modelId="{D625DAE7-EE40-4EE3-8182-988AF0654A4F}" type="presOf" srcId="{7903B326-09B0-447C-A2AC-D380A662B6B9}" destId="{BAAB07A9-3FBB-41AE-B065-6385464572B7}" srcOrd="0" destOrd="0" presId="urn:microsoft.com/office/officeart/2005/8/layout/default"/>
    <dgm:cxn modelId="{EE13ADE8-D023-4C98-B87C-D587FA2C8196}" type="presOf" srcId="{5B01F415-B471-4673-9453-ED7F76828EA3}" destId="{98262A9C-58BA-4C1E-9243-C8D1E250DD16}" srcOrd="0" destOrd="1" presId="urn:microsoft.com/office/officeart/2005/8/layout/default"/>
    <dgm:cxn modelId="{012848E9-A772-4220-9A67-DFBA826656BD}" type="presOf" srcId="{E9A4CB7A-F213-40CD-AA01-481B073DFA82}" destId="{4BF9E980-94F6-4069-9AFE-976FD520BB6A}" srcOrd="0" destOrd="0" presId="urn:microsoft.com/office/officeart/2005/8/layout/default"/>
    <dgm:cxn modelId="{435BB6E9-DF2F-438C-9F41-215D38EAF582}" srcId="{E9A4CB7A-F213-40CD-AA01-481B073DFA82}" destId="{5081A3DE-B0FA-4BA2-BB6B-5E5425A5804D}" srcOrd="1" destOrd="0" parTransId="{BA7E64A2-59C1-4397-80D3-7F0AF9BF8079}" sibTransId="{CC3E6049-7901-42D3-B77A-F6C4B24F4D46}"/>
    <dgm:cxn modelId="{0A9B77EC-E75B-4502-AB4F-9F5F0AE3BD30}" type="presOf" srcId="{C4B6C32F-63B1-45F6-88CB-5E4698D1B57F}" destId="{BAAB07A9-3FBB-41AE-B065-6385464572B7}" srcOrd="0" destOrd="3" presId="urn:microsoft.com/office/officeart/2005/8/layout/default"/>
    <dgm:cxn modelId="{500AE1EE-2805-4F7D-BFEA-739DB572F1CD}" srcId="{F98080C4-13EA-4411-86D4-2667621B854A}" destId="{E9A4CB7A-F213-40CD-AA01-481B073DFA82}" srcOrd="2" destOrd="0" parTransId="{0FB0828F-55EA-4FFE-9753-40EE9A8C4FB3}" sibTransId="{79F1A5A5-BC87-4AEF-96F3-A3CECD824617}"/>
    <dgm:cxn modelId="{5674E9F5-BD04-4B68-A030-C662324F84CE}" type="presOf" srcId="{3CD9CA27-50AA-4C40-A882-1326EB15251D}" destId="{E15E27B9-0AF4-450F-940D-E6F84039E794}" srcOrd="0" destOrd="2" presId="urn:microsoft.com/office/officeart/2005/8/layout/default"/>
    <dgm:cxn modelId="{52405BFA-E5C4-8043-BFA7-430179A67101}" type="presOf" srcId="{5F463E3D-8E0D-40E3-B307-D30ABB178F04}" destId="{35072673-3881-450A-88C6-CBA90F1B60BA}" srcOrd="0" destOrd="2" presId="urn:microsoft.com/office/officeart/2005/8/layout/default"/>
    <dgm:cxn modelId="{F56B91FD-32D7-4328-93B1-A0EDD812EA8F}" type="presOf" srcId="{FA4FFF3E-09BA-4ADA-9537-B5E24ECA8F3E}" destId="{98262A9C-58BA-4C1E-9243-C8D1E250DD16}" srcOrd="0" destOrd="2" presId="urn:microsoft.com/office/officeart/2005/8/layout/default"/>
    <dgm:cxn modelId="{20A6CFDE-1698-4D45-B1DB-1D03EC20EAA7}" type="presParOf" srcId="{A4AEFA1D-FD5C-46EE-8450-58136AFE4533}" destId="{35072673-3881-450A-88C6-CBA90F1B60BA}" srcOrd="0" destOrd="0" presId="urn:microsoft.com/office/officeart/2005/8/layout/default"/>
    <dgm:cxn modelId="{DF670609-BB92-42E9-AA7E-5EDE8B33CCE7}" type="presParOf" srcId="{A4AEFA1D-FD5C-46EE-8450-58136AFE4533}" destId="{F62F6B14-DEDA-41B0-A9B2-4A10C1C4BD8F}" srcOrd="1" destOrd="0" presId="urn:microsoft.com/office/officeart/2005/8/layout/default"/>
    <dgm:cxn modelId="{41B85118-1F1F-4D60-B60C-FA80DE0DD0DA}" type="presParOf" srcId="{A4AEFA1D-FD5C-46EE-8450-58136AFE4533}" destId="{BAAB07A9-3FBB-41AE-B065-6385464572B7}" srcOrd="2" destOrd="0" presId="urn:microsoft.com/office/officeart/2005/8/layout/default"/>
    <dgm:cxn modelId="{3D619E9B-3362-4BDF-8F36-ADF8CA37B515}" type="presParOf" srcId="{A4AEFA1D-FD5C-46EE-8450-58136AFE4533}" destId="{889304EF-A07D-4469-8C2A-9829F1E672BC}" srcOrd="3" destOrd="0" presId="urn:microsoft.com/office/officeart/2005/8/layout/default"/>
    <dgm:cxn modelId="{45614F5E-7E83-405E-BBD1-6629A067471F}" type="presParOf" srcId="{A4AEFA1D-FD5C-46EE-8450-58136AFE4533}" destId="{4BF9E980-94F6-4069-9AFE-976FD520BB6A}" srcOrd="4" destOrd="0" presId="urn:microsoft.com/office/officeart/2005/8/layout/default"/>
    <dgm:cxn modelId="{D76AEF79-96E7-4942-A87C-95D7150B34F8}" type="presParOf" srcId="{A4AEFA1D-FD5C-46EE-8450-58136AFE4533}" destId="{E21039A6-7D3C-4DD8-9B32-5028AAFAFB71}" srcOrd="5" destOrd="0" presId="urn:microsoft.com/office/officeart/2005/8/layout/default"/>
    <dgm:cxn modelId="{C44ACCCF-5AC0-40F4-9A46-39696894CC2A}" type="presParOf" srcId="{A4AEFA1D-FD5C-46EE-8450-58136AFE4533}" destId="{98262A9C-58BA-4C1E-9243-C8D1E250DD16}" srcOrd="6" destOrd="0" presId="urn:microsoft.com/office/officeart/2005/8/layout/default"/>
    <dgm:cxn modelId="{C5CB5680-9C34-417A-B5D7-AB3804A4A946}" type="presParOf" srcId="{A4AEFA1D-FD5C-46EE-8450-58136AFE4533}" destId="{CAA608AF-609C-4ED4-8129-6D1AAA344393}" srcOrd="7" destOrd="0" presId="urn:microsoft.com/office/officeart/2005/8/layout/default"/>
    <dgm:cxn modelId="{DF79AE55-DE32-42FD-85B1-ABE672D02B6E}" type="presParOf" srcId="{A4AEFA1D-FD5C-46EE-8450-58136AFE4533}" destId="{358F53ED-79B6-4C7B-9D7E-D9EACA80CDEF}" srcOrd="8" destOrd="0" presId="urn:microsoft.com/office/officeart/2005/8/layout/default"/>
    <dgm:cxn modelId="{CD3DD0C9-0154-4FA9-A797-09F44C95F1E7}" type="presParOf" srcId="{A4AEFA1D-FD5C-46EE-8450-58136AFE4533}" destId="{7A9B92C5-ADBD-4DD3-B2A4-66C1DC5A6BA3}" srcOrd="9" destOrd="0" presId="urn:microsoft.com/office/officeart/2005/8/layout/default"/>
    <dgm:cxn modelId="{B27EAB4F-2F48-4379-AB87-E2646E748F70}" type="presParOf" srcId="{A4AEFA1D-FD5C-46EE-8450-58136AFE4533}" destId="{E15E27B9-0AF4-450F-940D-E6F84039E794}" srcOrd="10" destOrd="0" presId="urn:microsoft.com/office/officeart/2005/8/layout/default"/>
    <dgm:cxn modelId="{B7686A32-1A0D-4B0C-A9DD-F71E7F29B8D7}" type="presParOf" srcId="{A4AEFA1D-FD5C-46EE-8450-58136AFE4533}" destId="{1669D3C5-7C57-44A9-90BB-CB4459BC74EF}" srcOrd="11" destOrd="0" presId="urn:microsoft.com/office/officeart/2005/8/layout/default"/>
    <dgm:cxn modelId="{5B2FC875-0F90-6E49-80A5-CCCF97268B5F}" type="presParOf" srcId="{A4AEFA1D-FD5C-46EE-8450-58136AFE4533}" destId="{53AE91FA-527B-484B-A4EA-14EAF96731AA}" srcOrd="12" destOrd="0" presId="urn:microsoft.com/office/officeart/2005/8/layout/default"/>
  </dgm:cxnLst>
  <dgm:bg/>
  <dgm:whole>
    <a:ln w="28575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8080C4-13EA-4411-86D4-2667621B854A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2BDC165F-0123-487F-B067-810C1350FDAE}">
      <dgm:prSet phldrT="[Text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None/>
          </a:pPr>
          <a:r>
            <a:rPr lang="de-DE" sz="2400" baseline="0" dirty="0">
              <a:latin typeface="Calibri" panose="020F0502020204030204" pitchFamily="34" charset="0"/>
            </a:rPr>
            <a:t>Punkt 1</a:t>
          </a:r>
        </a:p>
      </dgm:t>
    </dgm:pt>
    <dgm:pt modelId="{45E97AB4-41B4-484A-B3C2-0103FADB9F17}" type="parTrans" cxnId="{4241365D-4D5A-49E1-8FED-A127896978C8}">
      <dgm:prSet/>
      <dgm:spPr/>
      <dgm:t>
        <a:bodyPr/>
        <a:lstStyle/>
        <a:p>
          <a:endParaRPr lang="de-DE"/>
        </a:p>
      </dgm:t>
    </dgm:pt>
    <dgm:pt modelId="{8CB0BEFA-8C25-4767-8DA1-5D3F7816B6EB}" type="sibTrans" cxnId="{4241365D-4D5A-49E1-8FED-A127896978C8}">
      <dgm:prSet/>
      <dgm:spPr/>
      <dgm:t>
        <a:bodyPr/>
        <a:lstStyle/>
        <a:p>
          <a:endParaRPr lang="de-DE"/>
        </a:p>
      </dgm:t>
    </dgm:pt>
    <dgm:pt modelId="{7903B326-09B0-447C-A2AC-D380A662B6B9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None/>
          </a:pPr>
          <a:r>
            <a:rPr lang="de-DE" sz="2400" baseline="0" dirty="0">
              <a:latin typeface="Calibri" panose="020F0502020204030204" pitchFamily="34" charset="0"/>
            </a:rPr>
            <a:t>Punkt 2</a:t>
          </a:r>
          <a:endParaRPr lang="de-DE" sz="2400" dirty="0"/>
        </a:p>
      </dgm:t>
    </dgm:pt>
    <dgm:pt modelId="{5B0ABFE5-4307-4A74-8D84-073903E97D02}" type="parTrans" cxnId="{2E925DBB-980F-4D35-9FC0-084813FA93DD}">
      <dgm:prSet/>
      <dgm:spPr/>
      <dgm:t>
        <a:bodyPr/>
        <a:lstStyle/>
        <a:p>
          <a:endParaRPr lang="de-DE"/>
        </a:p>
      </dgm:t>
    </dgm:pt>
    <dgm:pt modelId="{CB53810F-4CFA-4D0A-BE58-B4453F73E94F}" type="sibTrans" cxnId="{2E925DBB-980F-4D35-9FC0-084813FA93DD}">
      <dgm:prSet/>
      <dgm:spPr/>
      <dgm:t>
        <a:bodyPr/>
        <a:lstStyle/>
        <a:p>
          <a:endParaRPr lang="de-DE"/>
        </a:p>
      </dgm:t>
    </dgm:pt>
    <dgm:pt modelId="{0CDB7C0E-0161-4A84-A13F-0709EF785F05}">
      <dgm:prSet phldrT="[Text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anose="05000000000000000000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...</a:t>
          </a:r>
        </a:p>
      </dgm:t>
    </dgm:pt>
    <dgm:pt modelId="{6473E151-0424-4FE3-A4E8-F8ECF3E94A73}" type="parTrans" cxnId="{2A7C40DE-023C-45C7-A137-CD764D60A81F}">
      <dgm:prSet/>
      <dgm:spPr/>
      <dgm:t>
        <a:bodyPr/>
        <a:lstStyle/>
        <a:p>
          <a:endParaRPr lang="de-DE"/>
        </a:p>
      </dgm:t>
    </dgm:pt>
    <dgm:pt modelId="{AD9B0A1A-80C2-4D89-B7EA-CA4B0FBC63A7}" type="sibTrans" cxnId="{2A7C40DE-023C-45C7-A137-CD764D60A81F}">
      <dgm:prSet/>
      <dgm:spPr/>
      <dgm:t>
        <a:bodyPr/>
        <a:lstStyle/>
        <a:p>
          <a:endParaRPr lang="de-DE"/>
        </a:p>
      </dgm:t>
    </dgm:pt>
    <dgm:pt modelId="{5F463E3D-8E0D-40E3-B307-D30ABB178F04}">
      <dgm:prSet phldrT="[Text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anose="05000000000000000000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9805D16C-5813-43AA-9557-AF1178D729CB}" type="parTrans" cxnId="{C01CF762-F80B-4BDA-9DFE-19CCCBB14AD8}">
      <dgm:prSet/>
      <dgm:spPr/>
      <dgm:t>
        <a:bodyPr/>
        <a:lstStyle/>
        <a:p>
          <a:endParaRPr lang="de-DE"/>
        </a:p>
      </dgm:t>
    </dgm:pt>
    <dgm:pt modelId="{63981F69-FA3A-42B2-9283-FB6CFA22B2F1}" type="sibTrans" cxnId="{C01CF762-F80B-4BDA-9DFE-19CCCBB14AD8}">
      <dgm:prSet/>
      <dgm:spPr/>
      <dgm:t>
        <a:bodyPr/>
        <a:lstStyle/>
        <a:p>
          <a:endParaRPr lang="de-DE"/>
        </a:p>
      </dgm:t>
    </dgm:pt>
    <dgm:pt modelId="{4DDBBAD0-E85C-498F-8AE7-CF8771AC1A25}">
      <dgm:prSet phldrT="[Text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anose="05000000000000000000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0B6C55D7-F2A2-4EBB-9735-0D7F6DD96668}" type="parTrans" cxnId="{20EE6204-CFA7-47AF-B15E-CEF915B54985}">
      <dgm:prSet/>
      <dgm:spPr/>
      <dgm:t>
        <a:bodyPr/>
        <a:lstStyle/>
        <a:p>
          <a:endParaRPr lang="de-DE"/>
        </a:p>
      </dgm:t>
    </dgm:pt>
    <dgm:pt modelId="{944BEF37-78E4-426B-9480-69768AA90DA1}" type="sibTrans" cxnId="{20EE6204-CFA7-47AF-B15E-CEF915B54985}">
      <dgm:prSet/>
      <dgm:spPr/>
      <dgm:t>
        <a:bodyPr/>
        <a:lstStyle/>
        <a:p>
          <a:endParaRPr lang="de-DE"/>
        </a:p>
      </dgm:t>
    </dgm:pt>
    <dgm:pt modelId="{823718BC-DF13-4C55-8A44-43543992B716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9B4132A2-4337-45E3-92F3-E022E84F71EA}" type="parTrans" cxnId="{D1AF0484-6D17-4B02-B7A1-AB0180E34D48}">
      <dgm:prSet/>
      <dgm:spPr/>
      <dgm:t>
        <a:bodyPr/>
        <a:lstStyle/>
        <a:p>
          <a:endParaRPr lang="de-DE"/>
        </a:p>
      </dgm:t>
    </dgm:pt>
    <dgm:pt modelId="{87B2B6BB-8E95-4985-AEA3-3311A131D5C5}" type="sibTrans" cxnId="{D1AF0484-6D17-4B02-B7A1-AB0180E34D48}">
      <dgm:prSet/>
      <dgm:spPr/>
      <dgm:t>
        <a:bodyPr/>
        <a:lstStyle/>
        <a:p>
          <a:endParaRPr lang="de-DE"/>
        </a:p>
      </dgm:t>
    </dgm:pt>
    <dgm:pt modelId="{8D2AB19C-18AE-470D-BEB1-DEBAC3C64D5D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4E94BA65-C1C5-4C2E-A3F1-7F1C1A78D80F}" type="parTrans" cxnId="{8782B1B2-61EF-44DE-A18B-DFF5CD6E4797}">
      <dgm:prSet/>
      <dgm:spPr/>
      <dgm:t>
        <a:bodyPr/>
        <a:lstStyle/>
        <a:p>
          <a:endParaRPr lang="de-DE"/>
        </a:p>
      </dgm:t>
    </dgm:pt>
    <dgm:pt modelId="{859AC338-3160-41EE-A898-267F73D95960}" type="sibTrans" cxnId="{8782B1B2-61EF-44DE-A18B-DFF5CD6E4797}">
      <dgm:prSet/>
      <dgm:spPr/>
      <dgm:t>
        <a:bodyPr/>
        <a:lstStyle/>
        <a:p>
          <a:endParaRPr lang="de-DE"/>
        </a:p>
      </dgm:t>
    </dgm:pt>
    <dgm:pt modelId="{C4B6C32F-63B1-45F6-88CB-5E4698D1B57F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042404FF-F607-4C08-A12E-FD78EB43AC07}" type="parTrans" cxnId="{3D21B42F-7068-4333-8D15-B5BD1F55BE33}">
      <dgm:prSet/>
      <dgm:spPr/>
      <dgm:t>
        <a:bodyPr/>
        <a:lstStyle/>
        <a:p>
          <a:endParaRPr lang="de-DE"/>
        </a:p>
      </dgm:t>
    </dgm:pt>
    <dgm:pt modelId="{2B67F254-089F-47F1-B982-5BA0E6BE3E66}" type="sibTrans" cxnId="{3D21B42F-7068-4333-8D15-B5BD1F55BE33}">
      <dgm:prSet/>
      <dgm:spPr/>
      <dgm:t>
        <a:bodyPr/>
        <a:lstStyle/>
        <a:p>
          <a:endParaRPr lang="de-DE"/>
        </a:p>
      </dgm:t>
    </dgm:pt>
    <dgm:pt modelId="{E9A4CB7A-F213-40CD-AA01-481B073DFA82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None/>
          </a:pPr>
          <a:r>
            <a:rPr lang="de-DE" sz="2400" baseline="0" dirty="0">
              <a:latin typeface="Calibri" panose="020F0502020204030204" pitchFamily="34" charset="0"/>
            </a:rPr>
            <a:t>Punkt 3</a:t>
          </a:r>
        </a:p>
      </dgm:t>
    </dgm:pt>
    <dgm:pt modelId="{0FB0828F-55EA-4FFE-9753-40EE9A8C4FB3}" type="parTrans" cxnId="{500AE1EE-2805-4F7D-BFEA-739DB572F1CD}">
      <dgm:prSet/>
      <dgm:spPr/>
      <dgm:t>
        <a:bodyPr/>
        <a:lstStyle/>
        <a:p>
          <a:endParaRPr lang="de-DE"/>
        </a:p>
      </dgm:t>
    </dgm:pt>
    <dgm:pt modelId="{79F1A5A5-BC87-4AEF-96F3-A3CECD824617}" type="sibTrans" cxnId="{500AE1EE-2805-4F7D-BFEA-739DB572F1CD}">
      <dgm:prSet/>
      <dgm:spPr/>
      <dgm:t>
        <a:bodyPr/>
        <a:lstStyle/>
        <a:p>
          <a:endParaRPr lang="de-DE"/>
        </a:p>
      </dgm:t>
    </dgm:pt>
    <dgm:pt modelId="{429DA95B-CB2F-4217-A037-A5EFAE150216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D4C1D71B-A8A8-4DE0-8A63-2542C1EB3DA7}" type="parTrans" cxnId="{A6429B8E-31FD-4142-B41F-829CCA0B3962}">
      <dgm:prSet/>
      <dgm:spPr/>
      <dgm:t>
        <a:bodyPr/>
        <a:lstStyle/>
        <a:p>
          <a:endParaRPr lang="de-DE"/>
        </a:p>
      </dgm:t>
    </dgm:pt>
    <dgm:pt modelId="{3A576427-B93E-4662-B07A-273944F7036B}" type="sibTrans" cxnId="{A6429B8E-31FD-4142-B41F-829CCA0B3962}">
      <dgm:prSet/>
      <dgm:spPr/>
      <dgm:t>
        <a:bodyPr/>
        <a:lstStyle/>
        <a:p>
          <a:endParaRPr lang="de-DE"/>
        </a:p>
      </dgm:t>
    </dgm:pt>
    <dgm:pt modelId="{5081A3DE-B0FA-4BA2-BB6B-5E5425A5804D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BA7E64A2-59C1-4397-80D3-7F0AF9BF8079}" type="parTrans" cxnId="{435BB6E9-DF2F-438C-9F41-215D38EAF582}">
      <dgm:prSet/>
      <dgm:spPr/>
      <dgm:t>
        <a:bodyPr/>
        <a:lstStyle/>
        <a:p>
          <a:endParaRPr lang="de-DE"/>
        </a:p>
      </dgm:t>
    </dgm:pt>
    <dgm:pt modelId="{CC3E6049-7901-42D3-B77A-F6C4B24F4D46}" type="sibTrans" cxnId="{435BB6E9-DF2F-438C-9F41-215D38EAF582}">
      <dgm:prSet/>
      <dgm:spPr/>
      <dgm:t>
        <a:bodyPr/>
        <a:lstStyle/>
        <a:p>
          <a:endParaRPr lang="de-DE"/>
        </a:p>
      </dgm:t>
    </dgm:pt>
    <dgm:pt modelId="{F4501301-A61F-469B-ACDC-F5216F6670E3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225FF5EC-9AA0-45F4-A085-0E42141B42C9}" type="parTrans" cxnId="{63095009-22CF-4207-A2BF-4F65298BB2CD}">
      <dgm:prSet/>
      <dgm:spPr/>
      <dgm:t>
        <a:bodyPr/>
        <a:lstStyle/>
        <a:p>
          <a:endParaRPr lang="de-DE"/>
        </a:p>
      </dgm:t>
    </dgm:pt>
    <dgm:pt modelId="{CCB7AE02-D229-400A-B53B-3D64D819D629}" type="sibTrans" cxnId="{63095009-22CF-4207-A2BF-4F65298BB2CD}">
      <dgm:prSet/>
      <dgm:spPr/>
      <dgm:t>
        <a:bodyPr/>
        <a:lstStyle/>
        <a:p>
          <a:endParaRPr lang="de-DE"/>
        </a:p>
      </dgm:t>
    </dgm:pt>
    <dgm:pt modelId="{62AEF26B-D559-4F90-A0D5-4DD93D9E430C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None/>
          </a:pPr>
          <a:r>
            <a:rPr lang="de-DE" sz="2400" baseline="0" dirty="0">
              <a:latin typeface="Calibri" panose="020F0502020204030204" pitchFamily="34" charset="0"/>
            </a:rPr>
            <a:t>Punkt 4</a:t>
          </a:r>
        </a:p>
      </dgm:t>
    </dgm:pt>
    <dgm:pt modelId="{DB600A30-B258-4CA8-86CB-F7270332EE3E}" type="parTrans" cxnId="{193E2418-5D3A-469A-B730-F933B7593526}">
      <dgm:prSet/>
      <dgm:spPr/>
      <dgm:t>
        <a:bodyPr/>
        <a:lstStyle/>
        <a:p>
          <a:endParaRPr lang="de-DE"/>
        </a:p>
      </dgm:t>
    </dgm:pt>
    <dgm:pt modelId="{30C981A0-03CF-437E-93B4-6564D02B5522}" type="sibTrans" cxnId="{193E2418-5D3A-469A-B730-F933B7593526}">
      <dgm:prSet/>
      <dgm:spPr/>
      <dgm:t>
        <a:bodyPr/>
        <a:lstStyle/>
        <a:p>
          <a:endParaRPr lang="de-DE"/>
        </a:p>
      </dgm:t>
    </dgm:pt>
    <dgm:pt modelId="{5B01F415-B471-4673-9453-ED7F76828EA3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7CF8DD8F-FAEF-427C-B1AF-EC830535A299}" type="parTrans" cxnId="{32B4EC7D-319A-4690-A868-827326E57651}">
      <dgm:prSet/>
      <dgm:spPr/>
      <dgm:t>
        <a:bodyPr/>
        <a:lstStyle/>
        <a:p>
          <a:endParaRPr lang="de-DE"/>
        </a:p>
      </dgm:t>
    </dgm:pt>
    <dgm:pt modelId="{9CC55778-4921-4C71-8185-C60129708426}" type="sibTrans" cxnId="{32B4EC7D-319A-4690-A868-827326E57651}">
      <dgm:prSet/>
      <dgm:spPr/>
      <dgm:t>
        <a:bodyPr/>
        <a:lstStyle/>
        <a:p>
          <a:endParaRPr lang="de-DE"/>
        </a:p>
      </dgm:t>
    </dgm:pt>
    <dgm:pt modelId="{FA4FFF3E-09BA-4ADA-9537-B5E24ECA8F3E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9A03E7B2-A69B-4CC0-BBC1-FBBCDF0EC9E7}" type="parTrans" cxnId="{6997B050-2E30-4C3C-A58B-A556FBE9C4A0}">
      <dgm:prSet/>
      <dgm:spPr/>
      <dgm:t>
        <a:bodyPr/>
        <a:lstStyle/>
        <a:p>
          <a:endParaRPr lang="de-DE"/>
        </a:p>
      </dgm:t>
    </dgm:pt>
    <dgm:pt modelId="{5618256B-C5EF-498A-86AE-F89CF08C679B}" type="sibTrans" cxnId="{6997B050-2E30-4C3C-A58B-A556FBE9C4A0}">
      <dgm:prSet/>
      <dgm:spPr/>
      <dgm:t>
        <a:bodyPr/>
        <a:lstStyle/>
        <a:p>
          <a:endParaRPr lang="de-DE"/>
        </a:p>
      </dgm:t>
    </dgm:pt>
    <dgm:pt modelId="{8ED5E081-ACB7-472B-B04A-B1212B9C900E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3F86C7BF-4EAB-4BE0-89CF-A574F9182BCB}" type="parTrans" cxnId="{94A27F11-31A1-4DF3-B634-570E406E42D5}">
      <dgm:prSet/>
      <dgm:spPr/>
      <dgm:t>
        <a:bodyPr/>
        <a:lstStyle/>
        <a:p>
          <a:endParaRPr lang="de-DE"/>
        </a:p>
      </dgm:t>
    </dgm:pt>
    <dgm:pt modelId="{A658AA14-94D1-4563-9AEF-DECB57766E90}" type="sibTrans" cxnId="{94A27F11-31A1-4DF3-B634-570E406E42D5}">
      <dgm:prSet/>
      <dgm:spPr/>
      <dgm:t>
        <a:bodyPr/>
        <a:lstStyle/>
        <a:p>
          <a:endParaRPr lang="de-DE"/>
        </a:p>
      </dgm:t>
    </dgm:pt>
    <dgm:pt modelId="{84F06637-2621-4089-9725-396B168B085F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None/>
          </a:pPr>
          <a:r>
            <a:rPr lang="de-DE" sz="2400" baseline="0" dirty="0">
              <a:latin typeface="Calibri" panose="020F0502020204030204" pitchFamily="34" charset="0"/>
            </a:rPr>
            <a:t>Punkt 5</a:t>
          </a:r>
        </a:p>
      </dgm:t>
    </dgm:pt>
    <dgm:pt modelId="{FE34EA30-9D45-485D-B03B-37BA242EB916}" type="parTrans" cxnId="{E2E81C46-0E58-49F5-862A-2F0580B70AD3}">
      <dgm:prSet/>
      <dgm:spPr/>
      <dgm:t>
        <a:bodyPr/>
        <a:lstStyle/>
        <a:p>
          <a:endParaRPr lang="de-DE"/>
        </a:p>
      </dgm:t>
    </dgm:pt>
    <dgm:pt modelId="{B9A3B9C2-6478-4C8B-8B28-4991C7E0CDE5}" type="sibTrans" cxnId="{E2E81C46-0E58-49F5-862A-2F0580B70AD3}">
      <dgm:prSet/>
      <dgm:spPr/>
      <dgm:t>
        <a:bodyPr/>
        <a:lstStyle/>
        <a:p>
          <a:endParaRPr lang="de-DE"/>
        </a:p>
      </dgm:t>
    </dgm:pt>
    <dgm:pt modelId="{2FB2DDD1-CE62-48E5-8958-EFEAEE387D44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E4F0E700-C1E7-427B-B37E-5E9DCFA9C827}" type="parTrans" cxnId="{95F0208F-62AE-47F6-BB07-A0E367F34F12}">
      <dgm:prSet/>
      <dgm:spPr/>
      <dgm:t>
        <a:bodyPr/>
        <a:lstStyle/>
        <a:p>
          <a:endParaRPr lang="de-DE"/>
        </a:p>
      </dgm:t>
    </dgm:pt>
    <dgm:pt modelId="{14EAE7E6-E384-4575-80D5-B02CDBA2BC71}" type="sibTrans" cxnId="{95F0208F-62AE-47F6-BB07-A0E367F34F12}">
      <dgm:prSet/>
      <dgm:spPr/>
      <dgm:t>
        <a:bodyPr/>
        <a:lstStyle/>
        <a:p>
          <a:endParaRPr lang="de-DE"/>
        </a:p>
      </dgm:t>
    </dgm:pt>
    <dgm:pt modelId="{1AD56A76-4A7F-46BF-B2BF-F9C99AD49C34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1511F2A5-82B6-44BD-B48B-25C4FFB2AF03}" type="parTrans" cxnId="{B12E96A5-84A1-4653-9AA0-82E03A320DD4}">
      <dgm:prSet/>
      <dgm:spPr/>
      <dgm:t>
        <a:bodyPr/>
        <a:lstStyle/>
        <a:p>
          <a:endParaRPr lang="de-DE"/>
        </a:p>
      </dgm:t>
    </dgm:pt>
    <dgm:pt modelId="{AAE3BFDA-8DA3-43A8-87F6-F404E3B7EB8F}" type="sibTrans" cxnId="{B12E96A5-84A1-4653-9AA0-82E03A320DD4}">
      <dgm:prSet/>
      <dgm:spPr/>
      <dgm:t>
        <a:bodyPr/>
        <a:lstStyle/>
        <a:p>
          <a:endParaRPr lang="de-DE"/>
        </a:p>
      </dgm:t>
    </dgm:pt>
    <dgm:pt modelId="{8782DF11-4A9B-41DF-AA1E-761905545270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71DA2CEB-1E42-4272-8165-73D62F110E71}" type="parTrans" cxnId="{4996D87B-EFE5-4484-8ED1-6754FC120846}">
      <dgm:prSet/>
      <dgm:spPr/>
      <dgm:t>
        <a:bodyPr/>
        <a:lstStyle/>
        <a:p>
          <a:endParaRPr lang="de-DE"/>
        </a:p>
      </dgm:t>
    </dgm:pt>
    <dgm:pt modelId="{ABB7869E-6C42-4852-9F18-F0444B4E83BA}" type="sibTrans" cxnId="{4996D87B-EFE5-4484-8ED1-6754FC120846}">
      <dgm:prSet/>
      <dgm:spPr/>
      <dgm:t>
        <a:bodyPr/>
        <a:lstStyle/>
        <a:p>
          <a:endParaRPr lang="de-DE"/>
        </a:p>
      </dgm:t>
    </dgm:pt>
    <dgm:pt modelId="{4C4B8FE4-D909-4691-AD80-89B64E909468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None/>
          </a:pPr>
          <a:r>
            <a:rPr lang="de-DE" sz="2400" baseline="0" dirty="0">
              <a:latin typeface="Calibri" panose="020F0502020204030204" pitchFamily="34" charset="0"/>
            </a:rPr>
            <a:t>Punkt 6</a:t>
          </a:r>
        </a:p>
      </dgm:t>
    </dgm:pt>
    <dgm:pt modelId="{65710D7D-D589-433E-917F-2B789A101AF0}" type="parTrans" cxnId="{B235921C-F4E3-4BF9-9839-3ED64C4047AD}">
      <dgm:prSet/>
      <dgm:spPr/>
      <dgm:t>
        <a:bodyPr/>
        <a:lstStyle/>
        <a:p>
          <a:endParaRPr lang="de-DE"/>
        </a:p>
      </dgm:t>
    </dgm:pt>
    <dgm:pt modelId="{24F3A250-0671-47D1-9463-7CC1ED36BF27}" type="sibTrans" cxnId="{B235921C-F4E3-4BF9-9839-3ED64C4047AD}">
      <dgm:prSet/>
      <dgm:spPr/>
      <dgm:t>
        <a:bodyPr/>
        <a:lstStyle/>
        <a:p>
          <a:endParaRPr lang="de-DE"/>
        </a:p>
      </dgm:t>
    </dgm:pt>
    <dgm:pt modelId="{B192765E-64DB-45D1-B334-E099E8DC6AE2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136A1126-8245-4C7E-917D-80D85010D7FB}" type="parTrans" cxnId="{332BE0DD-3339-4889-88EE-89B49B0ACA59}">
      <dgm:prSet/>
      <dgm:spPr/>
      <dgm:t>
        <a:bodyPr/>
        <a:lstStyle/>
        <a:p>
          <a:endParaRPr lang="de-DE"/>
        </a:p>
      </dgm:t>
    </dgm:pt>
    <dgm:pt modelId="{7F16666C-AB0D-48F3-B4CD-79B1909426A0}" type="sibTrans" cxnId="{332BE0DD-3339-4889-88EE-89B49B0ACA59}">
      <dgm:prSet/>
      <dgm:spPr/>
      <dgm:t>
        <a:bodyPr/>
        <a:lstStyle/>
        <a:p>
          <a:endParaRPr lang="de-DE"/>
        </a:p>
      </dgm:t>
    </dgm:pt>
    <dgm:pt modelId="{3CD9CA27-50AA-4C40-A882-1326EB15251D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AF32C583-6884-4679-8E66-2B0C7C95FACC}" type="parTrans" cxnId="{38D22642-ABBF-4070-BF00-81FD0DC28611}">
      <dgm:prSet/>
      <dgm:spPr/>
      <dgm:t>
        <a:bodyPr/>
        <a:lstStyle/>
        <a:p>
          <a:endParaRPr lang="de-DE"/>
        </a:p>
      </dgm:t>
    </dgm:pt>
    <dgm:pt modelId="{5FC89E81-8B7B-4C6D-881D-0C0230BC185A}" type="sibTrans" cxnId="{38D22642-ABBF-4070-BF00-81FD0DC28611}">
      <dgm:prSet/>
      <dgm:spPr/>
      <dgm:t>
        <a:bodyPr/>
        <a:lstStyle/>
        <a:p>
          <a:endParaRPr lang="de-DE"/>
        </a:p>
      </dgm:t>
    </dgm:pt>
    <dgm:pt modelId="{79861375-C2FA-4455-A457-797A79CAFFEC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….</a:t>
          </a:r>
        </a:p>
      </dgm:t>
    </dgm:pt>
    <dgm:pt modelId="{B2CFD6D1-AFD5-4240-BDBE-97DB75F24547}" type="parTrans" cxnId="{22A7CD63-9E14-4CCF-A978-ED5A5F16365A}">
      <dgm:prSet/>
      <dgm:spPr/>
      <dgm:t>
        <a:bodyPr/>
        <a:lstStyle/>
        <a:p>
          <a:endParaRPr lang="de-DE"/>
        </a:p>
      </dgm:t>
    </dgm:pt>
    <dgm:pt modelId="{9FC5FBD8-1D8B-42D9-985A-643A5B65EC57}" type="sibTrans" cxnId="{22A7CD63-9E14-4CCF-A978-ED5A5F16365A}">
      <dgm:prSet/>
      <dgm:spPr/>
      <dgm:t>
        <a:bodyPr/>
        <a:lstStyle/>
        <a:p>
          <a:endParaRPr lang="de-DE"/>
        </a:p>
      </dgm:t>
    </dgm:pt>
    <dgm:pt modelId="{C30688C9-146D-4564-850F-902880D71C45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None/>
          </a:pPr>
          <a:r>
            <a:rPr lang="de-DE" sz="2400" baseline="0" dirty="0">
              <a:latin typeface="Calibri" panose="020F0502020204030204" pitchFamily="34" charset="0"/>
            </a:rPr>
            <a:t>Punkt 7</a:t>
          </a:r>
        </a:p>
      </dgm:t>
    </dgm:pt>
    <dgm:pt modelId="{116D5377-8971-4703-A233-434D8CD745C0}" type="parTrans" cxnId="{070537BE-4F56-444E-94E1-7BD2E72F4CAB}">
      <dgm:prSet/>
      <dgm:spPr/>
      <dgm:t>
        <a:bodyPr/>
        <a:lstStyle/>
        <a:p>
          <a:endParaRPr lang="de-DE"/>
        </a:p>
      </dgm:t>
    </dgm:pt>
    <dgm:pt modelId="{C5535EE1-D7BB-4194-8A15-AFE77A3FEFC1}" type="sibTrans" cxnId="{070537BE-4F56-444E-94E1-7BD2E72F4CAB}">
      <dgm:prSet/>
      <dgm:spPr/>
      <dgm:t>
        <a:bodyPr/>
        <a:lstStyle/>
        <a:p>
          <a:endParaRPr lang="de-DE"/>
        </a:p>
      </dgm:t>
    </dgm:pt>
    <dgm:pt modelId="{2EEA0B51-7537-5043-9623-ABC3A5216440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...</a:t>
          </a:r>
        </a:p>
      </dgm:t>
    </dgm:pt>
    <dgm:pt modelId="{6341A8CF-84BF-2747-80BB-2445ACF78728}" type="parTrans" cxnId="{5E3E6497-2173-784C-B024-CF2D33D118A3}">
      <dgm:prSet/>
      <dgm:spPr/>
      <dgm:t>
        <a:bodyPr/>
        <a:lstStyle/>
        <a:p>
          <a:endParaRPr lang="de-DE"/>
        </a:p>
      </dgm:t>
    </dgm:pt>
    <dgm:pt modelId="{F79F5A67-5293-6F45-B2A6-0F037D3BA9C6}" type="sibTrans" cxnId="{5E3E6497-2173-784C-B024-CF2D33D118A3}">
      <dgm:prSet/>
      <dgm:spPr/>
      <dgm:t>
        <a:bodyPr/>
        <a:lstStyle/>
        <a:p>
          <a:endParaRPr lang="de-DE"/>
        </a:p>
      </dgm:t>
    </dgm:pt>
    <dgm:pt modelId="{B5004FB2-F5AD-7B40-9880-13DFCFB5464E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...</a:t>
          </a:r>
        </a:p>
      </dgm:t>
    </dgm:pt>
    <dgm:pt modelId="{61BDE535-4E47-AC4A-8B1D-2E1792DD8C12}" type="parTrans" cxnId="{B4B30F35-7B31-2C49-B4CB-5B9F718A002B}">
      <dgm:prSet/>
      <dgm:spPr/>
      <dgm:t>
        <a:bodyPr/>
        <a:lstStyle/>
        <a:p>
          <a:endParaRPr lang="de-DE"/>
        </a:p>
      </dgm:t>
    </dgm:pt>
    <dgm:pt modelId="{B7665979-F002-184D-A0EF-52BBEBE764DF}" type="sibTrans" cxnId="{B4B30F35-7B31-2C49-B4CB-5B9F718A002B}">
      <dgm:prSet/>
      <dgm:spPr/>
      <dgm:t>
        <a:bodyPr/>
        <a:lstStyle/>
        <a:p>
          <a:endParaRPr lang="de-DE"/>
        </a:p>
      </dgm:t>
    </dgm:pt>
    <dgm:pt modelId="{D15D8C77-2635-8E40-90D6-E3925D97AB70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r>
            <a:rPr lang="de-DE" sz="2000" baseline="0" dirty="0">
              <a:latin typeface="Calibri" panose="020F0502020204030204" pitchFamily="34" charset="0"/>
            </a:rPr>
            <a:t>...</a:t>
          </a:r>
        </a:p>
      </dgm:t>
    </dgm:pt>
    <dgm:pt modelId="{E404F366-76FB-2641-B0DE-72B92F6847A7}" type="parTrans" cxnId="{3A2A0018-CCA3-C544-A6D8-8D6480718C73}">
      <dgm:prSet/>
      <dgm:spPr/>
      <dgm:t>
        <a:bodyPr/>
        <a:lstStyle/>
        <a:p>
          <a:endParaRPr lang="de-DE"/>
        </a:p>
      </dgm:t>
    </dgm:pt>
    <dgm:pt modelId="{ED2F2362-27B9-7E49-A8DE-F221D369B6ED}" type="sibTrans" cxnId="{3A2A0018-CCA3-C544-A6D8-8D6480718C73}">
      <dgm:prSet/>
      <dgm:spPr/>
      <dgm:t>
        <a:bodyPr/>
        <a:lstStyle/>
        <a:p>
          <a:endParaRPr lang="de-DE"/>
        </a:p>
      </dgm:t>
    </dgm:pt>
    <dgm:pt modelId="{F923D886-CCBD-944C-BC5B-699593CF26C3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FBB000"/>
            </a:buClr>
            <a:buFont typeface="Wingdings" pitchFamily="2" charset="2"/>
            <a:buChar char="§"/>
          </a:pPr>
          <a:endParaRPr lang="de-DE" sz="2000" baseline="0" dirty="0">
            <a:latin typeface="Calibri" panose="020F0502020204030204" pitchFamily="34" charset="0"/>
          </a:endParaRPr>
        </a:p>
      </dgm:t>
    </dgm:pt>
    <dgm:pt modelId="{B8B4C15F-6CA9-DB41-8A12-689AF59D1CDE}" type="parTrans" cxnId="{B6A3E693-1710-7A42-A5E3-DC686E689E5D}">
      <dgm:prSet/>
      <dgm:spPr/>
      <dgm:t>
        <a:bodyPr/>
        <a:lstStyle/>
        <a:p>
          <a:endParaRPr lang="de-DE"/>
        </a:p>
      </dgm:t>
    </dgm:pt>
    <dgm:pt modelId="{47E1BFF4-6C6F-3546-8C0F-BB545219FFFE}" type="sibTrans" cxnId="{B6A3E693-1710-7A42-A5E3-DC686E689E5D}">
      <dgm:prSet/>
      <dgm:spPr/>
      <dgm:t>
        <a:bodyPr/>
        <a:lstStyle/>
        <a:p>
          <a:endParaRPr lang="de-DE"/>
        </a:p>
      </dgm:t>
    </dgm:pt>
    <dgm:pt modelId="{A4AEFA1D-FD5C-46EE-8450-58136AFE4533}" type="pres">
      <dgm:prSet presAssocID="{F98080C4-13EA-4411-86D4-2667621B854A}" presName="diagram" presStyleCnt="0">
        <dgm:presLayoutVars>
          <dgm:dir/>
          <dgm:resizeHandles val="exact"/>
        </dgm:presLayoutVars>
      </dgm:prSet>
      <dgm:spPr/>
    </dgm:pt>
    <dgm:pt modelId="{35072673-3881-450A-88C6-CBA90F1B60BA}" type="pres">
      <dgm:prSet presAssocID="{2BDC165F-0123-487F-B067-810C1350FDAE}" presName="node" presStyleLbl="node1" presStyleIdx="0" presStyleCnt="7">
        <dgm:presLayoutVars>
          <dgm:bulletEnabled val="1"/>
        </dgm:presLayoutVars>
      </dgm:prSet>
      <dgm:spPr/>
    </dgm:pt>
    <dgm:pt modelId="{F62F6B14-DEDA-41B0-A9B2-4A10C1C4BD8F}" type="pres">
      <dgm:prSet presAssocID="{8CB0BEFA-8C25-4767-8DA1-5D3F7816B6EB}" presName="sibTrans" presStyleCnt="0"/>
      <dgm:spPr/>
    </dgm:pt>
    <dgm:pt modelId="{BAAB07A9-3FBB-41AE-B065-6385464572B7}" type="pres">
      <dgm:prSet presAssocID="{7903B326-09B0-447C-A2AC-D380A662B6B9}" presName="node" presStyleLbl="node1" presStyleIdx="1" presStyleCnt="7">
        <dgm:presLayoutVars>
          <dgm:bulletEnabled val="1"/>
        </dgm:presLayoutVars>
      </dgm:prSet>
      <dgm:spPr/>
    </dgm:pt>
    <dgm:pt modelId="{889304EF-A07D-4469-8C2A-9829F1E672BC}" type="pres">
      <dgm:prSet presAssocID="{CB53810F-4CFA-4D0A-BE58-B4453F73E94F}" presName="sibTrans" presStyleCnt="0"/>
      <dgm:spPr/>
    </dgm:pt>
    <dgm:pt modelId="{4BF9E980-94F6-4069-9AFE-976FD520BB6A}" type="pres">
      <dgm:prSet presAssocID="{E9A4CB7A-F213-40CD-AA01-481B073DFA82}" presName="node" presStyleLbl="node1" presStyleIdx="2" presStyleCnt="7">
        <dgm:presLayoutVars>
          <dgm:bulletEnabled val="1"/>
        </dgm:presLayoutVars>
      </dgm:prSet>
      <dgm:spPr/>
    </dgm:pt>
    <dgm:pt modelId="{E21039A6-7D3C-4DD8-9B32-5028AAFAFB71}" type="pres">
      <dgm:prSet presAssocID="{79F1A5A5-BC87-4AEF-96F3-A3CECD824617}" presName="sibTrans" presStyleCnt="0"/>
      <dgm:spPr/>
    </dgm:pt>
    <dgm:pt modelId="{98262A9C-58BA-4C1E-9243-C8D1E250DD16}" type="pres">
      <dgm:prSet presAssocID="{62AEF26B-D559-4F90-A0D5-4DD93D9E430C}" presName="node" presStyleLbl="node1" presStyleIdx="3" presStyleCnt="7">
        <dgm:presLayoutVars>
          <dgm:bulletEnabled val="1"/>
        </dgm:presLayoutVars>
      </dgm:prSet>
      <dgm:spPr/>
    </dgm:pt>
    <dgm:pt modelId="{CAA608AF-609C-4ED4-8129-6D1AAA344393}" type="pres">
      <dgm:prSet presAssocID="{30C981A0-03CF-437E-93B4-6564D02B5522}" presName="sibTrans" presStyleCnt="0"/>
      <dgm:spPr/>
    </dgm:pt>
    <dgm:pt modelId="{358F53ED-79B6-4C7B-9D7E-D9EACA80CDEF}" type="pres">
      <dgm:prSet presAssocID="{84F06637-2621-4089-9725-396B168B085F}" presName="node" presStyleLbl="node1" presStyleIdx="4" presStyleCnt="7">
        <dgm:presLayoutVars>
          <dgm:bulletEnabled val="1"/>
        </dgm:presLayoutVars>
      </dgm:prSet>
      <dgm:spPr/>
    </dgm:pt>
    <dgm:pt modelId="{7A9B92C5-ADBD-4DD3-B2A4-66C1DC5A6BA3}" type="pres">
      <dgm:prSet presAssocID="{B9A3B9C2-6478-4C8B-8B28-4991C7E0CDE5}" presName="sibTrans" presStyleCnt="0"/>
      <dgm:spPr/>
    </dgm:pt>
    <dgm:pt modelId="{E15E27B9-0AF4-450F-940D-E6F84039E794}" type="pres">
      <dgm:prSet presAssocID="{4C4B8FE4-D909-4691-AD80-89B64E909468}" presName="node" presStyleLbl="node1" presStyleIdx="5" presStyleCnt="7">
        <dgm:presLayoutVars>
          <dgm:bulletEnabled val="1"/>
        </dgm:presLayoutVars>
      </dgm:prSet>
      <dgm:spPr/>
    </dgm:pt>
    <dgm:pt modelId="{1669D3C5-7C57-44A9-90BB-CB4459BC74EF}" type="pres">
      <dgm:prSet presAssocID="{24F3A250-0671-47D1-9463-7CC1ED36BF27}" presName="sibTrans" presStyleCnt="0"/>
      <dgm:spPr/>
    </dgm:pt>
    <dgm:pt modelId="{53AE91FA-527B-484B-A4EA-14EAF96731AA}" type="pres">
      <dgm:prSet presAssocID="{C30688C9-146D-4564-850F-902880D71C45}" presName="node" presStyleLbl="node1" presStyleIdx="6" presStyleCnt="7">
        <dgm:presLayoutVars>
          <dgm:bulletEnabled val="1"/>
        </dgm:presLayoutVars>
      </dgm:prSet>
      <dgm:spPr/>
    </dgm:pt>
  </dgm:ptLst>
  <dgm:cxnLst>
    <dgm:cxn modelId="{EAD33004-5DAE-4B9E-82FD-B175FEC8CF18}" type="presOf" srcId="{62AEF26B-D559-4F90-A0D5-4DD93D9E430C}" destId="{98262A9C-58BA-4C1E-9243-C8D1E250DD16}" srcOrd="0" destOrd="0" presId="urn:microsoft.com/office/officeart/2005/8/layout/default"/>
    <dgm:cxn modelId="{20EE6204-CFA7-47AF-B15E-CEF915B54985}" srcId="{2BDC165F-0123-487F-B067-810C1350FDAE}" destId="{4DDBBAD0-E85C-498F-8AE7-CF8771AC1A25}" srcOrd="2" destOrd="0" parTransId="{0B6C55D7-F2A2-4EBB-9735-0D7F6DD96668}" sibTransId="{944BEF37-78E4-426B-9480-69768AA90DA1}"/>
    <dgm:cxn modelId="{63095009-22CF-4207-A2BF-4F65298BB2CD}" srcId="{E9A4CB7A-F213-40CD-AA01-481B073DFA82}" destId="{F4501301-A61F-469B-ACDC-F5216F6670E3}" srcOrd="2" destOrd="0" parTransId="{225FF5EC-9AA0-45F4-A085-0E42141B42C9}" sibTransId="{CCB7AE02-D229-400A-B53B-3D64D819D629}"/>
    <dgm:cxn modelId="{74D42210-996C-41AF-9AFF-B7038BE7AEBC}" type="presOf" srcId="{F4501301-A61F-469B-ACDC-F5216F6670E3}" destId="{4BF9E980-94F6-4069-9AFE-976FD520BB6A}" srcOrd="0" destOrd="3" presId="urn:microsoft.com/office/officeart/2005/8/layout/default"/>
    <dgm:cxn modelId="{94A27F11-31A1-4DF3-B634-570E406E42D5}" srcId="{62AEF26B-D559-4F90-A0D5-4DD93D9E430C}" destId="{8ED5E081-ACB7-472B-B04A-B1212B9C900E}" srcOrd="2" destOrd="0" parTransId="{3F86C7BF-4EAB-4BE0-89CF-A574F9182BCB}" sibTransId="{A658AA14-94D1-4563-9AEF-DECB57766E90}"/>
    <dgm:cxn modelId="{3A2A0018-CCA3-C544-A6D8-8D6480718C73}" srcId="{C30688C9-146D-4564-850F-902880D71C45}" destId="{D15D8C77-2635-8E40-90D6-E3925D97AB70}" srcOrd="2" destOrd="0" parTransId="{E404F366-76FB-2641-B0DE-72B92F6847A7}" sibTransId="{ED2F2362-27B9-7E49-A8DE-F221D369B6ED}"/>
    <dgm:cxn modelId="{193E2418-5D3A-469A-B730-F933B7593526}" srcId="{F98080C4-13EA-4411-86D4-2667621B854A}" destId="{62AEF26B-D559-4F90-A0D5-4DD93D9E430C}" srcOrd="3" destOrd="0" parTransId="{DB600A30-B258-4CA8-86CB-F7270332EE3E}" sibTransId="{30C981A0-03CF-437E-93B4-6564D02B5522}"/>
    <dgm:cxn modelId="{75E89819-500C-0749-9A3D-F507435ACE81}" type="presOf" srcId="{C30688C9-146D-4564-850F-902880D71C45}" destId="{53AE91FA-527B-484B-A4EA-14EAF96731AA}" srcOrd="0" destOrd="0" presId="urn:microsoft.com/office/officeart/2005/8/layout/default"/>
    <dgm:cxn modelId="{B235921C-F4E3-4BF9-9839-3ED64C4047AD}" srcId="{F98080C4-13EA-4411-86D4-2667621B854A}" destId="{4C4B8FE4-D909-4691-AD80-89B64E909468}" srcOrd="5" destOrd="0" parTransId="{65710D7D-D589-433E-917F-2B789A101AF0}" sibTransId="{24F3A250-0671-47D1-9463-7CC1ED36BF27}"/>
    <dgm:cxn modelId="{3D21B42F-7068-4333-8D15-B5BD1F55BE33}" srcId="{7903B326-09B0-447C-A2AC-D380A662B6B9}" destId="{C4B6C32F-63B1-45F6-88CB-5E4698D1B57F}" srcOrd="2" destOrd="0" parTransId="{042404FF-F607-4C08-A12E-FD78EB43AC07}" sibTransId="{2B67F254-089F-47F1-B982-5BA0E6BE3E66}"/>
    <dgm:cxn modelId="{B4B30F35-7B31-2C49-B4CB-5B9F718A002B}" srcId="{C30688C9-146D-4564-850F-902880D71C45}" destId="{B5004FB2-F5AD-7B40-9880-13DFCFB5464E}" srcOrd="1" destOrd="0" parTransId="{61BDE535-4E47-AC4A-8B1D-2E1792DD8C12}" sibTransId="{B7665979-F002-184D-A0EF-52BBEBE764DF}"/>
    <dgm:cxn modelId="{233C7940-A244-46EE-BE83-B07A057E6C2C}" type="presOf" srcId="{2BDC165F-0123-487F-B067-810C1350FDAE}" destId="{35072673-3881-450A-88C6-CBA90F1B60BA}" srcOrd="0" destOrd="0" presId="urn:microsoft.com/office/officeart/2005/8/layout/default"/>
    <dgm:cxn modelId="{4241365D-4D5A-49E1-8FED-A127896978C8}" srcId="{F98080C4-13EA-4411-86D4-2667621B854A}" destId="{2BDC165F-0123-487F-B067-810C1350FDAE}" srcOrd="0" destOrd="0" parTransId="{45E97AB4-41B4-484A-B3C2-0103FADB9F17}" sibTransId="{8CB0BEFA-8C25-4767-8DA1-5D3F7816B6EB}"/>
    <dgm:cxn modelId="{2DAB3E60-8856-4761-9882-EB83ED94D4E2}" type="presOf" srcId="{429DA95B-CB2F-4217-A037-A5EFAE150216}" destId="{4BF9E980-94F6-4069-9AFE-976FD520BB6A}" srcOrd="0" destOrd="1" presId="urn:microsoft.com/office/officeart/2005/8/layout/default"/>
    <dgm:cxn modelId="{38D22642-ABBF-4070-BF00-81FD0DC28611}" srcId="{4C4B8FE4-D909-4691-AD80-89B64E909468}" destId="{3CD9CA27-50AA-4C40-A882-1326EB15251D}" srcOrd="1" destOrd="0" parTransId="{AF32C583-6884-4679-8E66-2B0C7C95FACC}" sibTransId="{5FC89E81-8B7B-4C6D-881D-0C0230BC185A}"/>
    <dgm:cxn modelId="{EF975242-A10D-455B-9F6D-40D656158845}" type="presOf" srcId="{B192765E-64DB-45D1-B334-E099E8DC6AE2}" destId="{E15E27B9-0AF4-450F-940D-E6F84039E794}" srcOrd="0" destOrd="1" presId="urn:microsoft.com/office/officeart/2005/8/layout/default"/>
    <dgm:cxn modelId="{C01CF762-F80B-4BDA-9DFE-19CCCBB14AD8}" srcId="{2BDC165F-0123-487F-B067-810C1350FDAE}" destId="{5F463E3D-8E0D-40E3-B307-D30ABB178F04}" srcOrd="1" destOrd="0" parTransId="{9805D16C-5813-43AA-9557-AF1178D729CB}" sibTransId="{63981F69-FA3A-42B2-9283-FB6CFA22B2F1}"/>
    <dgm:cxn modelId="{57D04C43-2FA3-5340-9D18-AAD3E25AD03F}" type="presOf" srcId="{2EEA0B51-7537-5043-9623-ABC3A5216440}" destId="{53AE91FA-527B-484B-A4EA-14EAF96731AA}" srcOrd="0" destOrd="1" presId="urn:microsoft.com/office/officeart/2005/8/layout/default"/>
    <dgm:cxn modelId="{22A7CD63-9E14-4CCF-A978-ED5A5F16365A}" srcId="{4C4B8FE4-D909-4691-AD80-89B64E909468}" destId="{79861375-C2FA-4455-A457-797A79CAFFEC}" srcOrd="2" destOrd="0" parTransId="{B2CFD6D1-AFD5-4240-BDBE-97DB75F24547}" sibTransId="{9FC5FBD8-1D8B-42D9-985A-643A5B65EC57}"/>
    <dgm:cxn modelId="{E2E81C46-0E58-49F5-862A-2F0580B70AD3}" srcId="{F98080C4-13EA-4411-86D4-2667621B854A}" destId="{84F06637-2621-4089-9725-396B168B085F}" srcOrd="4" destOrd="0" parTransId="{FE34EA30-9D45-485D-B03B-37BA242EB916}" sibTransId="{B9A3B9C2-6478-4C8B-8B28-4991C7E0CDE5}"/>
    <dgm:cxn modelId="{A20FE24C-471E-7441-80E1-9BE1470A28F7}" type="presOf" srcId="{F923D886-CCBD-944C-BC5B-699593CF26C3}" destId="{53AE91FA-527B-484B-A4EA-14EAF96731AA}" srcOrd="0" destOrd="4" presId="urn:microsoft.com/office/officeart/2005/8/layout/default"/>
    <dgm:cxn modelId="{57239C4D-9F42-5445-A2A3-3AA43547B52C}" type="presOf" srcId="{B5004FB2-F5AD-7B40-9880-13DFCFB5464E}" destId="{53AE91FA-527B-484B-A4EA-14EAF96731AA}" srcOrd="0" destOrd="2" presId="urn:microsoft.com/office/officeart/2005/8/layout/default"/>
    <dgm:cxn modelId="{6997B050-2E30-4C3C-A58B-A556FBE9C4A0}" srcId="{62AEF26B-D559-4F90-A0D5-4DD93D9E430C}" destId="{FA4FFF3E-09BA-4ADA-9537-B5E24ECA8F3E}" srcOrd="1" destOrd="0" parTransId="{9A03E7B2-A69B-4CC0-BBC1-FBBCDF0EC9E7}" sibTransId="{5618256B-C5EF-498A-86AE-F89CF08C679B}"/>
    <dgm:cxn modelId="{F8A37051-927C-4F2E-8DF9-610F8A5FFC87}" type="presOf" srcId="{823718BC-DF13-4C55-8A44-43543992B716}" destId="{BAAB07A9-3FBB-41AE-B065-6385464572B7}" srcOrd="0" destOrd="1" presId="urn:microsoft.com/office/officeart/2005/8/layout/default"/>
    <dgm:cxn modelId="{01AD4273-2BE1-384B-BB5B-C572A75B7099}" type="presOf" srcId="{4DDBBAD0-E85C-498F-8AE7-CF8771AC1A25}" destId="{35072673-3881-450A-88C6-CBA90F1B60BA}" srcOrd="0" destOrd="3" presId="urn:microsoft.com/office/officeart/2005/8/layout/default"/>
    <dgm:cxn modelId="{4996D87B-EFE5-4484-8ED1-6754FC120846}" srcId="{84F06637-2621-4089-9725-396B168B085F}" destId="{8782DF11-4A9B-41DF-AA1E-761905545270}" srcOrd="2" destOrd="0" parTransId="{71DA2CEB-1E42-4272-8165-73D62F110E71}" sibTransId="{ABB7869E-6C42-4852-9F18-F0444B4E83BA}"/>
    <dgm:cxn modelId="{32B4EC7D-319A-4690-A868-827326E57651}" srcId="{62AEF26B-D559-4F90-A0D5-4DD93D9E430C}" destId="{5B01F415-B471-4673-9453-ED7F76828EA3}" srcOrd="0" destOrd="0" parTransId="{7CF8DD8F-FAEF-427C-B1AF-EC830535A299}" sibTransId="{9CC55778-4921-4C71-8185-C60129708426}"/>
    <dgm:cxn modelId="{D1AF0484-6D17-4B02-B7A1-AB0180E34D48}" srcId="{7903B326-09B0-447C-A2AC-D380A662B6B9}" destId="{823718BC-DF13-4C55-8A44-43543992B716}" srcOrd="0" destOrd="0" parTransId="{9B4132A2-4337-45E3-92F3-E022E84F71EA}" sibTransId="{87B2B6BB-8E95-4985-AEA3-3311A131D5C5}"/>
    <dgm:cxn modelId="{A6429B8E-31FD-4142-B41F-829CCA0B3962}" srcId="{E9A4CB7A-F213-40CD-AA01-481B073DFA82}" destId="{429DA95B-CB2F-4217-A037-A5EFAE150216}" srcOrd="0" destOrd="0" parTransId="{D4C1D71B-A8A8-4DE0-8A63-2542C1EB3DA7}" sibTransId="{3A576427-B93E-4662-B07A-273944F7036B}"/>
    <dgm:cxn modelId="{95F0208F-62AE-47F6-BB07-A0E367F34F12}" srcId="{84F06637-2621-4089-9725-396B168B085F}" destId="{2FB2DDD1-CE62-48E5-8958-EFEAEE387D44}" srcOrd="0" destOrd="0" parTransId="{E4F0E700-C1E7-427B-B37E-5E9DCFA9C827}" sibTransId="{14EAE7E6-E384-4575-80D5-B02CDBA2BC71}"/>
    <dgm:cxn modelId="{F34B9192-DD6C-4994-9356-D84D1EAE01A1}" type="presOf" srcId="{8782DF11-4A9B-41DF-AA1E-761905545270}" destId="{358F53ED-79B6-4C7B-9D7E-D9EACA80CDEF}" srcOrd="0" destOrd="3" presId="urn:microsoft.com/office/officeart/2005/8/layout/default"/>
    <dgm:cxn modelId="{B6A3E693-1710-7A42-A5E3-DC686E689E5D}" srcId="{C30688C9-146D-4564-850F-902880D71C45}" destId="{F923D886-CCBD-944C-BC5B-699593CF26C3}" srcOrd="3" destOrd="0" parTransId="{B8B4C15F-6CA9-DB41-8A12-689AF59D1CDE}" sibTransId="{47E1BFF4-6C6F-3546-8C0F-BB545219FFFE}"/>
    <dgm:cxn modelId="{5E3E6497-2173-784C-B024-CF2D33D118A3}" srcId="{C30688C9-146D-4564-850F-902880D71C45}" destId="{2EEA0B51-7537-5043-9623-ABC3A5216440}" srcOrd="0" destOrd="0" parTransId="{6341A8CF-84BF-2747-80BB-2445ACF78728}" sibTransId="{F79F5A67-5293-6F45-B2A6-0F037D3BA9C6}"/>
    <dgm:cxn modelId="{1E339897-30DF-4C2E-8692-42F4E91DD677}" type="presOf" srcId="{5081A3DE-B0FA-4BA2-BB6B-5E5425A5804D}" destId="{4BF9E980-94F6-4069-9AFE-976FD520BB6A}" srcOrd="0" destOrd="2" presId="urn:microsoft.com/office/officeart/2005/8/layout/default"/>
    <dgm:cxn modelId="{8879BE9D-A872-654E-BAEF-91EF608CDC58}" type="presOf" srcId="{D15D8C77-2635-8E40-90D6-E3925D97AB70}" destId="{53AE91FA-527B-484B-A4EA-14EAF96731AA}" srcOrd="0" destOrd="3" presId="urn:microsoft.com/office/officeart/2005/8/layout/default"/>
    <dgm:cxn modelId="{BE35BAA3-E79F-534A-876E-88734D333581}" type="presOf" srcId="{0CDB7C0E-0161-4A84-A13F-0709EF785F05}" destId="{35072673-3881-450A-88C6-CBA90F1B60BA}" srcOrd="0" destOrd="1" presId="urn:microsoft.com/office/officeart/2005/8/layout/default"/>
    <dgm:cxn modelId="{B12E96A5-84A1-4653-9AA0-82E03A320DD4}" srcId="{84F06637-2621-4089-9725-396B168B085F}" destId="{1AD56A76-4A7F-46BF-B2BF-F9C99AD49C34}" srcOrd="1" destOrd="0" parTransId="{1511F2A5-82B6-44BD-B48B-25C4FFB2AF03}" sibTransId="{AAE3BFDA-8DA3-43A8-87F6-F404E3B7EB8F}"/>
    <dgm:cxn modelId="{BAB7E8A5-C296-4BFB-8B8D-8BACDD9584F7}" type="presOf" srcId="{1AD56A76-4A7F-46BF-B2BF-F9C99AD49C34}" destId="{358F53ED-79B6-4C7B-9D7E-D9EACA80CDEF}" srcOrd="0" destOrd="2" presId="urn:microsoft.com/office/officeart/2005/8/layout/default"/>
    <dgm:cxn modelId="{4A866FA8-BE80-4571-83E0-DA955D3C72C2}" type="presOf" srcId="{84F06637-2621-4089-9725-396B168B085F}" destId="{358F53ED-79B6-4C7B-9D7E-D9EACA80CDEF}" srcOrd="0" destOrd="0" presId="urn:microsoft.com/office/officeart/2005/8/layout/default"/>
    <dgm:cxn modelId="{1FA03EAB-B466-4C26-A0B9-70212BE6E4C7}" type="presOf" srcId="{8ED5E081-ACB7-472B-B04A-B1212B9C900E}" destId="{98262A9C-58BA-4C1E-9243-C8D1E250DD16}" srcOrd="0" destOrd="3" presId="urn:microsoft.com/office/officeart/2005/8/layout/default"/>
    <dgm:cxn modelId="{8782B1B2-61EF-44DE-A18B-DFF5CD6E4797}" srcId="{7903B326-09B0-447C-A2AC-D380A662B6B9}" destId="{8D2AB19C-18AE-470D-BEB1-DEBAC3C64D5D}" srcOrd="1" destOrd="0" parTransId="{4E94BA65-C1C5-4C2E-A3F1-7F1C1A78D80F}" sibTransId="{859AC338-3160-41EE-A898-267F73D95960}"/>
    <dgm:cxn modelId="{2E925DBB-980F-4D35-9FC0-084813FA93DD}" srcId="{F98080C4-13EA-4411-86D4-2667621B854A}" destId="{7903B326-09B0-447C-A2AC-D380A662B6B9}" srcOrd="1" destOrd="0" parTransId="{5B0ABFE5-4307-4A74-8D84-073903E97D02}" sibTransId="{CB53810F-4CFA-4D0A-BE58-B4453F73E94F}"/>
    <dgm:cxn modelId="{070537BE-4F56-444E-94E1-7BD2E72F4CAB}" srcId="{F98080C4-13EA-4411-86D4-2667621B854A}" destId="{C30688C9-146D-4564-850F-902880D71C45}" srcOrd="6" destOrd="0" parTransId="{116D5377-8971-4703-A233-434D8CD745C0}" sibTransId="{C5535EE1-D7BB-4194-8A15-AFE77A3FEFC1}"/>
    <dgm:cxn modelId="{A12AC9CB-1893-421F-89E2-9E8321E0010B}" type="presOf" srcId="{4C4B8FE4-D909-4691-AD80-89B64E909468}" destId="{E15E27B9-0AF4-450F-940D-E6F84039E794}" srcOrd="0" destOrd="0" presId="urn:microsoft.com/office/officeart/2005/8/layout/default"/>
    <dgm:cxn modelId="{419D20D5-9BE2-4E03-BB28-C41BC73C03BD}" type="presOf" srcId="{2FB2DDD1-CE62-48E5-8958-EFEAEE387D44}" destId="{358F53ED-79B6-4C7B-9D7E-D9EACA80CDEF}" srcOrd="0" destOrd="1" presId="urn:microsoft.com/office/officeart/2005/8/layout/default"/>
    <dgm:cxn modelId="{4BE0F0D7-7F64-46C6-B54A-7A37A2E44F04}" type="presOf" srcId="{79861375-C2FA-4455-A457-797A79CAFFEC}" destId="{E15E27B9-0AF4-450F-940D-E6F84039E794}" srcOrd="0" destOrd="3" presId="urn:microsoft.com/office/officeart/2005/8/layout/default"/>
    <dgm:cxn modelId="{46D09DDC-277E-4BAD-867A-5AAAEB132962}" type="presOf" srcId="{F98080C4-13EA-4411-86D4-2667621B854A}" destId="{A4AEFA1D-FD5C-46EE-8450-58136AFE4533}" srcOrd="0" destOrd="0" presId="urn:microsoft.com/office/officeart/2005/8/layout/default"/>
    <dgm:cxn modelId="{332BE0DD-3339-4889-88EE-89B49B0ACA59}" srcId="{4C4B8FE4-D909-4691-AD80-89B64E909468}" destId="{B192765E-64DB-45D1-B334-E099E8DC6AE2}" srcOrd="0" destOrd="0" parTransId="{136A1126-8245-4C7E-917D-80D85010D7FB}" sibTransId="{7F16666C-AB0D-48F3-B4CD-79B1909426A0}"/>
    <dgm:cxn modelId="{2A7C40DE-023C-45C7-A137-CD764D60A81F}" srcId="{2BDC165F-0123-487F-B067-810C1350FDAE}" destId="{0CDB7C0E-0161-4A84-A13F-0709EF785F05}" srcOrd="0" destOrd="0" parTransId="{6473E151-0424-4FE3-A4E8-F8ECF3E94A73}" sibTransId="{AD9B0A1A-80C2-4D89-B7EA-CA4B0FBC63A7}"/>
    <dgm:cxn modelId="{73BC9DE5-E9AB-4A49-82F7-25D2C174E22C}" type="presOf" srcId="{8D2AB19C-18AE-470D-BEB1-DEBAC3C64D5D}" destId="{BAAB07A9-3FBB-41AE-B065-6385464572B7}" srcOrd="0" destOrd="2" presId="urn:microsoft.com/office/officeart/2005/8/layout/default"/>
    <dgm:cxn modelId="{D625DAE7-EE40-4EE3-8182-988AF0654A4F}" type="presOf" srcId="{7903B326-09B0-447C-A2AC-D380A662B6B9}" destId="{BAAB07A9-3FBB-41AE-B065-6385464572B7}" srcOrd="0" destOrd="0" presId="urn:microsoft.com/office/officeart/2005/8/layout/default"/>
    <dgm:cxn modelId="{EE13ADE8-D023-4C98-B87C-D587FA2C8196}" type="presOf" srcId="{5B01F415-B471-4673-9453-ED7F76828EA3}" destId="{98262A9C-58BA-4C1E-9243-C8D1E250DD16}" srcOrd="0" destOrd="1" presId="urn:microsoft.com/office/officeart/2005/8/layout/default"/>
    <dgm:cxn modelId="{012848E9-A772-4220-9A67-DFBA826656BD}" type="presOf" srcId="{E9A4CB7A-F213-40CD-AA01-481B073DFA82}" destId="{4BF9E980-94F6-4069-9AFE-976FD520BB6A}" srcOrd="0" destOrd="0" presId="urn:microsoft.com/office/officeart/2005/8/layout/default"/>
    <dgm:cxn modelId="{435BB6E9-DF2F-438C-9F41-215D38EAF582}" srcId="{E9A4CB7A-F213-40CD-AA01-481B073DFA82}" destId="{5081A3DE-B0FA-4BA2-BB6B-5E5425A5804D}" srcOrd="1" destOrd="0" parTransId="{BA7E64A2-59C1-4397-80D3-7F0AF9BF8079}" sibTransId="{CC3E6049-7901-42D3-B77A-F6C4B24F4D46}"/>
    <dgm:cxn modelId="{0A9B77EC-E75B-4502-AB4F-9F5F0AE3BD30}" type="presOf" srcId="{C4B6C32F-63B1-45F6-88CB-5E4698D1B57F}" destId="{BAAB07A9-3FBB-41AE-B065-6385464572B7}" srcOrd="0" destOrd="3" presId="urn:microsoft.com/office/officeart/2005/8/layout/default"/>
    <dgm:cxn modelId="{500AE1EE-2805-4F7D-BFEA-739DB572F1CD}" srcId="{F98080C4-13EA-4411-86D4-2667621B854A}" destId="{E9A4CB7A-F213-40CD-AA01-481B073DFA82}" srcOrd="2" destOrd="0" parTransId="{0FB0828F-55EA-4FFE-9753-40EE9A8C4FB3}" sibTransId="{79F1A5A5-BC87-4AEF-96F3-A3CECD824617}"/>
    <dgm:cxn modelId="{5674E9F5-BD04-4B68-A030-C662324F84CE}" type="presOf" srcId="{3CD9CA27-50AA-4C40-A882-1326EB15251D}" destId="{E15E27B9-0AF4-450F-940D-E6F84039E794}" srcOrd="0" destOrd="2" presId="urn:microsoft.com/office/officeart/2005/8/layout/default"/>
    <dgm:cxn modelId="{52405BFA-E5C4-8043-BFA7-430179A67101}" type="presOf" srcId="{5F463E3D-8E0D-40E3-B307-D30ABB178F04}" destId="{35072673-3881-450A-88C6-CBA90F1B60BA}" srcOrd="0" destOrd="2" presId="urn:microsoft.com/office/officeart/2005/8/layout/default"/>
    <dgm:cxn modelId="{F56B91FD-32D7-4328-93B1-A0EDD812EA8F}" type="presOf" srcId="{FA4FFF3E-09BA-4ADA-9537-B5E24ECA8F3E}" destId="{98262A9C-58BA-4C1E-9243-C8D1E250DD16}" srcOrd="0" destOrd="2" presId="urn:microsoft.com/office/officeart/2005/8/layout/default"/>
    <dgm:cxn modelId="{20A6CFDE-1698-4D45-B1DB-1D03EC20EAA7}" type="presParOf" srcId="{A4AEFA1D-FD5C-46EE-8450-58136AFE4533}" destId="{35072673-3881-450A-88C6-CBA90F1B60BA}" srcOrd="0" destOrd="0" presId="urn:microsoft.com/office/officeart/2005/8/layout/default"/>
    <dgm:cxn modelId="{DF670609-BB92-42E9-AA7E-5EDE8B33CCE7}" type="presParOf" srcId="{A4AEFA1D-FD5C-46EE-8450-58136AFE4533}" destId="{F62F6B14-DEDA-41B0-A9B2-4A10C1C4BD8F}" srcOrd="1" destOrd="0" presId="urn:microsoft.com/office/officeart/2005/8/layout/default"/>
    <dgm:cxn modelId="{41B85118-1F1F-4D60-B60C-FA80DE0DD0DA}" type="presParOf" srcId="{A4AEFA1D-FD5C-46EE-8450-58136AFE4533}" destId="{BAAB07A9-3FBB-41AE-B065-6385464572B7}" srcOrd="2" destOrd="0" presId="urn:microsoft.com/office/officeart/2005/8/layout/default"/>
    <dgm:cxn modelId="{3D619E9B-3362-4BDF-8F36-ADF8CA37B515}" type="presParOf" srcId="{A4AEFA1D-FD5C-46EE-8450-58136AFE4533}" destId="{889304EF-A07D-4469-8C2A-9829F1E672BC}" srcOrd="3" destOrd="0" presId="urn:microsoft.com/office/officeart/2005/8/layout/default"/>
    <dgm:cxn modelId="{45614F5E-7E83-405E-BBD1-6629A067471F}" type="presParOf" srcId="{A4AEFA1D-FD5C-46EE-8450-58136AFE4533}" destId="{4BF9E980-94F6-4069-9AFE-976FD520BB6A}" srcOrd="4" destOrd="0" presId="urn:microsoft.com/office/officeart/2005/8/layout/default"/>
    <dgm:cxn modelId="{D76AEF79-96E7-4942-A87C-95D7150B34F8}" type="presParOf" srcId="{A4AEFA1D-FD5C-46EE-8450-58136AFE4533}" destId="{E21039A6-7D3C-4DD8-9B32-5028AAFAFB71}" srcOrd="5" destOrd="0" presId="urn:microsoft.com/office/officeart/2005/8/layout/default"/>
    <dgm:cxn modelId="{C44ACCCF-5AC0-40F4-9A46-39696894CC2A}" type="presParOf" srcId="{A4AEFA1D-FD5C-46EE-8450-58136AFE4533}" destId="{98262A9C-58BA-4C1E-9243-C8D1E250DD16}" srcOrd="6" destOrd="0" presId="urn:microsoft.com/office/officeart/2005/8/layout/default"/>
    <dgm:cxn modelId="{C5CB5680-9C34-417A-B5D7-AB3804A4A946}" type="presParOf" srcId="{A4AEFA1D-FD5C-46EE-8450-58136AFE4533}" destId="{CAA608AF-609C-4ED4-8129-6D1AAA344393}" srcOrd="7" destOrd="0" presId="urn:microsoft.com/office/officeart/2005/8/layout/default"/>
    <dgm:cxn modelId="{DF79AE55-DE32-42FD-85B1-ABE672D02B6E}" type="presParOf" srcId="{A4AEFA1D-FD5C-46EE-8450-58136AFE4533}" destId="{358F53ED-79B6-4C7B-9D7E-D9EACA80CDEF}" srcOrd="8" destOrd="0" presId="urn:microsoft.com/office/officeart/2005/8/layout/default"/>
    <dgm:cxn modelId="{CD3DD0C9-0154-4FA9-A797-09F44C95F1E7}" type="presParOf" srcId="{A4AEFA1D-FD5C-46EE-8450-58136AFE4533}" destId="{7A9B92C5-ADBD-4DD3-B2A4-66C1DC5A6BA3}" srcOrd="9" destOrd="0" presId="urn:microsoft.com/office/officeart/2005/8/layout/default"/>
    <dgm:cxn modelId="{B27EAB4F-2F48-4379-AB87-E2646E748F70}" type="presParOf" srcId="{A4AEFA1D-FD5C-46EE-8450-58136AFE4533}" destId="{E15E27B9-0AF4-450F-940D-E6F84039E794}" srcOrd="10" destOrd="0" presId="urn:microsoft.com/office/officeart/2005/8/layout/default"/>
    <dgm:cxn modelId="{B7686A32-1A0D-4B0C-A9DD-F71E7F29B8D7}" type="presParOf" srcId="{A4AEFA1D-FD5C-46EE-8450-58136AFE4533}" destId="{1669D3C5-7C57-44A9-90BB-CB4459BC74EF}" srcOrd="11" destOrd="0" presId="urn:microsoft.com/office/officeart/2005/8/layout/default"/>
    <dgm:cxn modelId="{5B2FC875-0F90-6E49-80A5-CCCF97268B5F}" type="presParOf" srcId="{A4AEFA1D-FD5C-46EE-8450-58136AFE4533}" destId="{53AE91FA-527B-484B-A4EA-14EAF96731AA}" srcOrd="12" destOrd="0" presId="urn:microsoft.com/office/officeart/2005/8/layout/default"/>
  </dgm:cxnLst>
  <dgm:bg/>
  <dgm:whole>
    <a:ln w="285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40C4B5-25D7-4CAB-BE2D-7A90DC39DD0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1C7F5FF-9E57-4DB3-955B-2A4645002850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de-DE" dirty="0"/>
            <a:t>Erzeugung</a:t>
          </a:r>
        </a:p>
      </dgm:t>
    </dgm:pt>
    <dgm:pt modelId="{1B7966CD-974D-4004-869C-4F8E11B73E26}" type="parTrans" cxnId="{BA838FD3-76AF-4DB1-A308-D6DD5F68DC98}">
      <dgm:prSet/>
      <dgm:spPr/>
      <dgm:t>
        <a:bodyPr/>
        <a:lstStyle/>
        <a:p>
          <a:endParaRPr lang="de-DE"/>
        </a:p>
      </dgm:t>
    </dgm:pt>
    <dgm:pt modelId="{9FE08928-5D5A-4293-93C4-AB981DA4029D}" type="sibTrans" cxnId="{BA838FD3-76AF-4DB1-A308-D6DD5F68DC98}">
      <dgm:prSet/>
      <dgm:spPr/>
      <dgm:t>
        <a:bodyPr/>
        <a:lstStyle/>
        <a:p>
          <a:endParaRPr lang="de-DE"/>
        </a:p>
      </dgm:t>
    </dgm:pt>
    <dgm:pt modelId="{AA6CBCC1-C1DB-4BBE-9EA5-EDDEE02A23DE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de-DE" dirty="0"/>
            <a:t>Transport</a:t>
          </a:r>
        </a:p>
      </dgm:t>
    </dgm:pt>
    <dgm:pt modelId="{7A77A6BF-845D-4D2A-8375-2635ABB40B90}" type="parTrans" cxnId="{BF1A4A3D-F15A-4254-BB06-83D9C64048C5}">
      <dgm:prSet/>
      <dgm:spPr/>
      <dgm:t>
        <a:bodyPr/>
        <a:lstStyle/>
        <a:p>
          <a:endParaRPr lang="de-DE"/>
        </a:p>
      </dgm:t>
    </dgm:pt>
    <dgm:pt modelId="{9A62532E-40DB-4405-820E-A0729AB90DA4}" type="sibTrans" cxnId="{BF1A4A3D-F15A-4254-BB06-83D9C64048C5}">
      <dgm:prSet/>
      <dgm:spPr/>
      <dgm:t>
        <a:bodyPr/>
        <a:lstStyle/>
        <a:p>
          <a:endParaRPr lang="de-DE"/>
        </a:p>
      </dgm:t>
    </dgm:pt>
    <dgm:pt modelId="{DA68A53D-BBF5-4EDD-A4F2-0BC2C040C3C8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de-DE" dirty="0"/>
            <a:t>Nutzbarmachung</a:t>
          </a:r>
        </a:p>
      </dgm:t>
    </dgm:pt>
    <dgm:pt modelId="{8D8FEDB3-3A1F-48E5-A0D9-B16BD5D9FD9C}" type="parTrans" cxnId="{D5A9C429-0289-4EEE-B516-22DE0D992BBD}">
      <dgm:prSet/>
      <dgm:spPr/>
      <dgm:t>
        <a:bodyPr/>
        <a:lstStyle/>
        <a:p>
          <a:endParaRPr lang="de-DE"/>
        </a:p>
      </dgm:t>
    </dgm:pt>
    <dgm:pt modelId="{F584923A-3ED6-40CB-B5DE-1F85C53955AC}" type="sibTrans" cxnId="{D5A9C429-0289-4EEE-B516-22DE0D992BBD}">
      <dgm:prSet/>
      <dgm:spPr/>
      <dgm:t>
        <a:bodyPr/>
        <a:lstStyle/>
        <a:p>
          <a:endParaRPr lang="de-DE"/>
        </a:p>
      </dgm:t>
    </dgm:pt>
    <dgm:pt modelId="{EFF2A61F-3A80-4505-AAF2-AED3D2F822BC}" type="pres">
      <dgm:prSet presAssocID="{7A40C4B5-25D7-4CAB-BE2D-7A90DC39DD0D}" presName="CompostProcess" presStyleCnt="0">
        <dgm:presLayoutVars>
          <dgm:dir/>
          <dgm:resizeHandles val="exact"/>
        </dgm:presLayoutVars>
      </dgm:prSet>
      <dgm:spPr/>
    </dgm:pt>
    <dgm:pt modelId="{147918D5-959C-4C87-9A45-B2A67BE7E0E0}" type="pres">
      <dgm:prSet presAssocID="{7A40C4B5-25D7-4CAB-BE2D-7A90DC39DD0D}" presName="arrow" presStyleLbl="bgShp" presStyleIdx="0" presStyleCnt="1" custLinFactNeighborX="-21670"/>
      <dgm:spPr>
        <a:solidFill>
          <a:schemeClr val="accent2">
            <a:lumMod val="40000"/>
            <a:lumOff val="60000"/>
          </a:schemeClr>
        </a:solidFill>
      </dgm:spPr>
    </dgm:pt>
    <dgm:pt modelId="{25C30EE4-2957-4E90-B442-6EFF55530B7C}" type="pres">
      <dgm:prSet presAssocID="{7A40C4B5-25D7-4CAB-BE2D-7A90DC39DD0D}" presName="linearProcess" presStyleCnt="0"/>
      <dgm:spPr/>
    </dgm:pt>
    <dgm:pt modelId="{F962A63D-4DF7-47EC-A7D5-3946A5432914}" type="pres">
      <dgm:prSet presAssocID="{D1C7F5FF-9E57-4DB3-955B-2A4645002850}" presName="textNode" presStyleLbl="node1" presStyleIdx="0" presStyleCnt="3">
        <dgm:presLayoutVars>
          <dgm:bulletEnabled val="1"/>
        </dgm:presLayoutVars>
      </dgm:prSet>
      <dgm:spPr/>
    </dgm:pt>
    <dgm:pt modelId="{147B10E7-9D9C-4CFA-8BA4-03F18778BBF4}" type="pres">
      <dgm:prSet presAssocID="{9FE08928-5D5A-4293-93C4-AB981DA4029D}" presName="sibTrans" presStyleCnt="0"/>
      <dgm:spPr/>
    </dgm:pt>
    <dgm:pt modelId="{CFC34B80-1FB7-4EB8-90EE-0140FD40FE99}" type="pres">
      <dgm:prSet presAssocID="{AA6CBCC1-C1DB-4BBE-9EA5-EDDEE02A23DE}" presName="textNode" presStyleLbl="node1" presStyleIdx="1" presStyleCnt="3">
        <dgm:presLayoutVars>
          <dgm:bulletEnabled val="1"/>
        </dgm:presLayoutVars>
      </dgm:prSet>
      <dgm:spPr/>
    </dgm:pt>
    <dgm:pt modelId="{3AC0CB84-98B7-4FCD-AEC7-2243B729DF3B}" type="pres">
      <dgm:prSet presAssocID="{9A62532E-40DB-4405-820E-A0729AB90DA4}" presName="sibTrans" presStyleCnt="0"/>
      <dgm:spPr/>
    </dgm:pt>
    <dgm:pt modelId="{B19A050C-02FE-40CB-AC2C-8B73E817F9EE}" type="pres">
      <dgm:prSet presAssocID="{DA68A53D-BBF5-4EDD-A4F2-0BC2C040C3C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B02BFF03-1C0A-4AC6-BA44-58550E54A6FA}" type="presOf" srcId="{7A40C4B5-25D7-4CAB-BE2D-7A90DC39DD0D}" destId="{EFF2A61F-3A80-4505-AAF2-AED3D2F822BC}" srcOrd="0" destOrd="0" presId="urn:microsoft.com/office/officeart/2005/8/layout/hProcess9"/>
    <dgm:cxn modelId="{FA30D91E-CD07-4925-85A3-491365254871}" type="presOf" srcId="{DA68A53D-BBF5-4EDD-A4F2-0BC2C040C3C8}" destId="{B19A050C-02FE-40CB-AC2C-8B73E817F9EE}" srcOrd="0" destOrd="0" presId="urn:microsoft.com/office/officeart/2005/8/layout/hProcess9"/>
    <dgm:cxn modelId="{D5A9C429-0289-4EEE-B516-22DE0D992BBD}" srcId="{7A40C4B5-25D7-4CAB-BE2D-7A90DC39DD0D}" destId="{DA68A53D-BBF5-4EDD-A4F2-0BC2C040C3C8}" srcOrd="2" destOrd="0" parTransId="{8D8FEDB3-3A1F-48E5-A0D9-B16BD5D9FD9C}" sibTransId="{F584923A-3ED6-40CB-B5DE-1F85C53955AC}"/>
    <dgm:cxn modelId="{BF1A4A3D-F15A-4254-BB06-83D9C64048C5}" srcId="{7A40C4B5-25D7-4CAB-BE2D-7A90DC39DD0D}" destId="{AA6CBCC1-C1DB-4BBE-9EA5-EDDEE02A23DE}" srcOrd="1" destOrd="0" parTransId="{7A77A6BF-845D-4D2A-8375-2635ABB40B90}" sibTransId="{9A62532E-40DB-4405-820E-A0729AB90DA4}"/>
    <dgm:cxn modelId="{0616D364-6661-42EE-8DA9-51160F70F56A}" type="presOf" srcId="{D1C7F5FF-9E57-4DB3-955B-2A4645002850}" destId="{F962A63D-4DF7-47EC-A7D5-3946A5432914}" srcOrd="0" destOrd="0" presId="urn:microsoft.com/office/officeart/2005/8/layout/hProcess9"/>
    <dgm:cxn modelId="{D91A478D-E739-4939-B34D-CC63802DD78F}" type="presOf" srcId="{AA6CBCC1-C1DB-4BBE-9EA5-EDDEE02A23DE}" destId="{CFC34B80-1FB7-4EB8-90EE-0140FD40FE99}" srcOrd="0" destOrd="0" presId="urn:microsoft.com/office/officeart/2005/8/layout/hProcess9"/>
    <dgm:cxn modelId="{BA838FD3-76AF-4DB1-A308-D6DD5F68DC98}" srcId="{7A40C4B5-25D7-4CAB-BE2D-7A90DC39DD0D}" destId="{D1C7F5FF-9E57-4DB3-955B-2A4645002850}" srcOrd="0" destOrd="0" parTransId="{1B7966CD-974D-4004-869C-4F8E11B73E26}" sibTransId="{9FE08928-5D5A-4293-93C4-AB981DA4029D}"/>
    <dgm:cxn modelId="{4108F707-4AA5-4896-84FF-4B002F939331}" type="presParOf" srcId="{EFF2A61F-3A80-4505-AAF2-AED3D2F822BC}" destId="{147918D5-959C-4C87-9A45-B2A67BE7E0E0}" srcOrd="0" destOrd="0" presId="urn:microsoft.com/office/officeart/2005/8/layout/hProcess9"/>
    <dgm:cxn modelId="{D377FC4D-F7A4-4945-A353-DCD6D981AA44}" type="presParOf" srcId="{EFF2A61F-3A80-4505-AAF2-AED3D2F822BC}" destId="{25C30EE4-2957-4E90-B442-6EFF55530B7C}" srcOrd="1" destOrd="0" presId="urn:microsoft.com/office/officeart/2005/8/layout/hProcess9"/>
    <dgm:cxn modelId="{14F110A4-FA0D-4F30-932B-BBA95E5A9DC9}" type="presParOf" srcId="{25C30EE4-2957-4E90-B442-6EFF55530B7C}" destId="{F962A63D-4DF7-47EC-A7D5-3946A5432914}" srcOrd="0" destOrd="0" presId="urn:microsoft.com/office/officeart/2005/8/layout/hProcess9"/>
    <dgm:cxn modelId="{94905FE8-3371-4BBA-A8AC-6C7A64B45495}" type="presParOf" srcId="{25C30EE4-2957-4E90-B442-6EFF55530B7C}" destId="{147B10E7-9D9C-4CFA-8BA4-03F18778BBF4}" srcOrd="1" destOrd="0" presId="urn:microsoft.com/office/officeart/2005/8/layout/hProcess9"/>
    <dgm:cxn modelId="{1BFD9999-0612-4045-96C1-607FCDB52A6E}" type="presParOf" srcId="{25C30EE4-2957-4E90-B442-6EFF55530B7C}" destId="{CFC34B80-1FB7-4EB8-90EE-0140FD40FE99}" srcOrd="2" destOrd="0" presId="urn:microsoft.com/office/officeart/2005/8/layout/hProcess9"/>
    <dgm:cxn modelId="{96C76E68-A883-41AF-96A0-FF4CFE3C54C2}" type="presParOf" srcId="{25C30EE4-2957-4E90-B442-6EFF55530B7C}" destId="{3AC0CB84-98B7-4FCD-AEC7-2243B729DF3B}" srcOrd="3" destOrd="0" presId="urn:microsoft.com/office/officeart/2005/8/layout/hProcess9"/>
    <dgm:cxn modelId="{9F7CD20A-A84E-4C99-9A44-9E3A81DDD883}" type="presParOf" srcId="{25C30EE4-2957-4E90-B442-6EFF55530B7C}" destId="{B19A050C-02FE-40CB-AC2C-8B73E817F9E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72673-3881-450A-88C6-CBA90F1B60BA}">
      <dsp:nvSpPr>
        <dsp:cNvPr id="0" name=""/>
        <dsp:cNvSpPr/>
      </dsp:nvSpPr>
      <dsp:spPr>
        <a:xfrm>
          <a:off x="3266" y="715983"/>
          <a:ext cx="2591803" cy="1555082"/>
        </a:xfrm>
        <a:prstGeom prst="rect">
          <a:avLst/>
        </a:prstGeom>
        <a:solidFill>
          <a:schemeClr val="lt1">
            <a:hueOff val="0"/>
            <a:satOff val="0"/>
            <a:lumOff val="0"/>
            <a:alpha val="20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baseline="0" dirty="0">
              <a:latin typeface="Calibri" panose="020F0502020204030204" pitchFamily="34" charset="0"/>
            </a:rPr>
            <a:t>Punkt 1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anose="05000000000000000000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...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anose="05000000000000000000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anose="05000000000000000000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</dsp:txBody>
      <dsp:txXfrm>
        <a:off x="3266" y="715983"/>
        <a:ext cx="2591803" cy="1555082"/>
      </dsp:txXfrm>
    </dsp:sp>
    <dsp:sp modelId="{BAAB07A9-3FBB-41AE-B065-6385464572B7}">
      <dsp:nvSpPr>
        <dsp:cNvPr id="0" name=""/>
        <dsp:cNvSpPr/>
      </dsp:nvSpPr>
      <dsp:spPr>
        <a:xfrm>
          <a:off x="2854250" y="715983"/>
          <a:ext cx="2591803" cy="1555082"/>
        </a:xfrm>
        <a:prstGeom prst="rect">
          <a:avLst/>
        </a:prstGeom>
        <a:solidFill>
          <a:schemeClr val="lt1">
            <a:hueOff val="0"/>
            <a:satOff val="0"/>
            <a:lumOff val="0"/>
            <a:alpha val="20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baseline="0" dirty="0">
              <a:latin typeface="Calibri" panose="020F0502020204030204" pitchFamily="34" charset="0"/>
            </a:rPr>
            <a:t>Punkt 2</a:t>
          </a:r>
          <a:endParaRPr lang="de-DE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</dsp:txBody>
      <dsp:txXfrm>
        <a:off x="2854250" y="715983"/>
        <a:ext cx="2591803" cy="1555082"/>
      </dsp:txXfrm>
    </dsp:sp>
    <dsp:sp modelId="{4BF9E980-94F6-4069-9AFE-976FD520BB6A}">
      <dsp:nvSpPr>
        <dsp:cNvPr id="0" name=""/>
        <dsp:cNvSpPr/>
      </dsp:nvSpPr>
      <dsp:spPr>
        <a:xfrm>
          <a:off x="5705234" y="715983"/>
          <a:ext cx="2591803" cy="1555082"/>
        </a:xfrm>
        <a:prstGeom prst="rect">
          <a:avLst/>
        </a:prstGeom>
        <a:solidFill>
          <a:schemeClr val="lt1">
            <a:hueOff val="0"/>
            <a:satOff val="0"/>
            <a:lumOff val="0"/>
            <a:alpha val="20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baseline="0" dirty="0">
              <a:latin typeface="Calibri" panose="020F0502020204030204" pitchFamily="34" charset="0"/>
            </a:rPr>
            <a:t>Punkt 3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</dsp:txBody>
      <dsp:txXfrm>
        <a:off x="5705234" y="715983"/>
        <a:ext cx="2591803" cy="1555082"/>
      </dsp:txXfrm>
    </dsp:sp>
    <dsp:sp modelId="{98262A9C-58BA-4C1E-9243-C8D1E250DD16}">
      <dsp:nvSpPr>
        <dsp:cNvPr id="0" name=""/>
        <dsp:cNvSpPr/>
      </dsp:nvSpPr>
      <dsp:spPr>
        <a:xfrm>
          <a:off x="8556218" y="715983"/>
          <a:ext cx="2591803" cy="1555082"/>
        </a:xfrm>
        <a:prstGeom prst="rect">
          <a:avLst/>
        </a:prstGeom>
        <a:solidFill>
          <a:schemeClr val="lt1">
            <a:hueOff val="0"/>
            <a:satOff val="0"/>
            <a:lumOff val="0"/>
            <a:alpha val="20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baseline="0" dirty="0">
              <a:latin typeface="Calibri" panose="020F0502020204030204" pitchFamily="34" charset="0"/>
            </a:rPr>
            <a:t>Punkt 4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</dsp:txBody>
      <dsp:txXfrm>
        <a:off x="8556218" y="715983"/>
        <a:ext cx="2591803" cy="1555082"/>
      </dsp:txXfrm>
    </dsp:sp>
    <dsp:sp modelId="{358F53ED-79B6-4C7B-9D7E-D9EACA80CDEF}">
      <dsp:nvSpPr>
        <dsp:cNvPr id="0" name=""/>
        <dsp:cNvSpPr/>
      </dsp:nvSpPr>
      <dsp:spPr>
        <a:xfrm>
          <a:off x="1428758" y="2530245"/>
          <a:ext cx="2591803" cy="1555082"/>
        </a:xfrm>
        <a:prstGeom prst="rect">
          <a:avLst/>
        </a:prstGeom>
        <a:solidFill>
          <a:schemeClr val="lt1">
            <a:hueOff val="0"/>
            <a:satOff val="0"/>
            <a:lumOff val="0"/>
            <a:alpha val="20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baseline="0" dirty="0">
              <a:latin typeface="Calibri" panose="020F0502020204030204" pitchFamily="34" charset="0"/>
            </a:rPr>
            <a:t>Punkt 5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</dsp:txBody>
      <dsp:txXfrm>
        <a:off x="1428758" y="2530245"/>
        <a:ext cx="2591803" cy="1555082"/>
      </dsp:txXfrm>
    </dsp:sp>
    <dsp:sp modelId="{E15E27B9-0AF4-450F-940D-E6F84039E794}">
      <dsp:nvSpPr>
        <dsp:cNvPr id="0" name=""/>
        <dsp:cNvSpPr/>
      </dsp:nvSpPr>
      <dsp:spPr>
        <a:xfrm>
          <a:off x="4279742" y="2530245"/>
          <a:ext cx="2591803" cy="1555082"/>
        </a:xfrm>
        <a:prstGeom prst="rect">
          <a:avLst/>
        </a:prstGeom>
        <a:solidFill>
          <a:schemeClr val="lt1">
            <a:hueOff val="0"/>
            <a:satOff val="0"/>
            <a:lumOff val="0"/>
            <a:alpha val="20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baseline="0" dirty="0">
              <a:latin typeface="Calibri" panose="020F0502020204030204" pitchFamily="34" charset="0"/>
            </a:rPr>
            <a:t>Punkt 6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</dsp:txBody>
      <dsp:txXfrm>
        <a:off x="4279742" y="2530245"/>
        <a:ext cx="2591803" cy="1555082"/>
      </dsp:txXfrm>
    </dsp:sp>
    <dsp:sp modelId="{53AE91FA-527B-484B-A4EA-14EAF96731AA}">
      <dsp:nvSpPr>
        <dsp:cNvPr id="0" name=""/>
        <dsp:cNvSpPr/>
      </dsp:nvSpPr>
      <dsp:spPr>
        <a:xfrm>
          <a:off x="7130726" y="2530245"/>
          <a:ext cx="2591803" cy="1555082"/>
        </a:xfrm>
        <a:prstGeom prst="rect">
          <a:avLst/>
        </a:prstGeom>
        <a:solidFill>
          <a:schemeClr val="lt1">
            <a:hueOff val="0"/>
            <a:satOff val="0"/>
            <a:lumOff val="0"/>
            <a:alpha val="20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baseline="0" dirty="0">
              <a:latin typeface="Calibri" panose="020F0502020204030204" pitchFamily="34" charset="0"/>
            </a:rPr>
            <a:t>Punkt 7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...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...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...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endParaRPr lang="de-DE" sz="2000" kern="1200" baseline="0" dirty="0">
            <a:latin typeface="Calibri" panose="020F0502020204030204" pitchFamily="34" charset="0"/>
          </a:endParaRPr>
        </a:p>
      </dsp:txBody>
      <dsp:txXfrm>
        <a:off x="7130726" y="2530245"/>
        <a:ext cx="2591803" cy="1555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72673-3881-450A-88C6-CBA90F1B60BA}">
      <dsp:nvSpPr>
        <dsp:cNvPr id="0" name=""/>
        <dsp:cNvSpPr/>
      </dsp:nvSpPr>
      <dsp:spPr>
        <a:xfrm>
          <a:off x="3266" y="715983"/>
          <a:ext cx="2591803" cy="1555082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baseline="0" dirty="0">
              <a:latin typeface="Calibri" panose="020F0502020204030204" pitchFamily="34" charset="0"/>
            </a:rPr>
            <a:t>Punkt 1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anose="05000000000000000000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...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anose="05000000000000000000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anose="05000000000000000000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</dsp:txBody>
      <dsp:txXfrm>
        <a:off x="3266" y="715983"/>
        <a:ext cx="2591803" cy="1555082"/>
      </dsp:txXfrm>
    </dsp:sp>
    <dsp:sp modelId="{BAAB07A9-3FBB-41AE-B065-6385464572B7}">
      <dsp:nvSpPr>
        <dsp:cNvPr id="0" name=""/>
        <dsp:cNvSpPr/>
      </dsp:nvSpPr>
      <dsp:spPr>
        <a:xfrm>
          <a:off x="2854250" y="715983"/>
          <a:ext cx="2591803" cy="15550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baseline="0" dirty="0">
              <a:latin typeface="Calibri" panose="020F0502020204030204" pitchFamily="34" charset="0"/>
            </a:rPr>
            <a:t>Punkt 2</a:t>
          </a:r>
          <a:endParaRPr lang="de-DE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</dsp:txBody>
      <dsp:txXfrm>
        <a:off x="2854250" y="715983"/>
        <a:ext cx="2591803" cy="1555082"/>
      </dsp:txXfrm>
    </dsp:sp>
    <dsp:sp modelId="{4BF9E980-94F6-4069-9AFE-976FD520BB6A}">
      <dsp:nvSpPr>
        <dsp:cNvPr id="0" name=""/>
        <dsp:cNvSpPr/>
      </dsp:nvSpPr>
      <dsp:spPr>
        <a:xfrm>
          <a:off x="5705234" y="715983"/>
          <a:ext cx="2591803" cy="15550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baseline="0" dirty="0">
              <a:latin typeface="Calibri" panose="020F0502020204030204" pitchFamily="34" charset="0"/>
            </a:rPr>
            <a:t>Punkt 3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</dsp:txBody>
      <dsp:txXfrm>
        <a:off x="5705234" y="715983"/>
        <a:ext cx="2591803" cy="1555082"/>
      </dsp:txXfrm>
    </dsp:sp>
    <dsp:sp modelId="{98262A9C-58BA-4C1E-9243-C8D1E250DD16}">
      <dsp:nvSpPr>
        <dsp:cNvPr id="0" name=""/>
        <dsp:cNvSpPr/>
      </dsp:nvSpPr>
      <dsp:spPr>
        <a:xfrm>
          <a:off x="8556218" y="715983"/>
          <a:ext cx="2591803" cy="15550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baseline="0" dirty="0">
              <a:latin typeface="Calibri" panose="020F0502020204030204" pitchFamily="34" charset="0"/>
            </a:rPr>
            <a:t>Punkt 4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</dsp:txBody>
      <dsp:txXfrm>
        <a:off x="8556218" y="715983"/>
        <a:ext cx="2591803" cy="1555082"/>
      </dsp:txXfrm>
    </dsp:sp>
    <dsp:sp modelId="{358F53ED-79B6-4C7B-9D7E-D9EACA80CDEF}">
      <dsp:nvSpPr>
        <dsp:cNvPr id="0" name=""/>
        <dsp:cNvSpPr/>
      </dsp:nvSpPr>
      <dsp:spPr>
        <a:xfrm>
          <a:off x="1428758" y="2530245"/>
          <a:ext cx="2591803" cy="15550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baseline="0" dirty="0">
              <a:latin typeface="Calibri" panose="020F0502020204030204" pitchFamily="34" charset="0"/>
            </a:rPr>
            <a:t>Punkt 5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</dsp:txBody>
      <dsp:txXfrm>
        <a:off x="1428758" y="2530245"/>
        <a:ext cx="2591803" cy="1555082"/>
      </dsp:txXfrm>
    </dsp:sp>
    <dsp:sp modelId="{E15E27B9-0AF4-450F-940D-E6F84039E794}">
      <dsp:nvSpPr>
        <dsp:cNvPr id="0" name=""/>
        <dsp:cNvSpPr/>
      </dsp:nvSpPr>
      <dsp:spPr>
        <a:xfrm>
          <a:off x="4279742" y="2530245"/>
          <a:ext cx="2591803" cy="15550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baseline="0" dirty="0">
              <a:latin typeface="Calibri" panose="020F0502020204030204" pitchFamily="34" charset="0"/>
            </a:rPr>
            <a:t>Punkt 6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</dsp:txBody>
      <dsp:txXfrm>
        <a:off x="4279742" y="2530245"/>
        <a:ext cx="2591803" cy="1555082"/>
      </dsp:txXfrm>
    </dsp:sp>
    <dsp:sp modelId="{53AE91FA-527B-484B-A4EA-14EAF96731AA}">
      <dsp:nvSpPr>
        <dsp:cNvPr id="0" name=""/>
        <dsp:cNvSpPr/>
      </dsp:nvSpPr>
      <dsp:spPr>
        <a:xfrm>
          <a:off x="7130726" y="2530245"/>
          <a:ext cx="2591803" cy="15550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baseline="0" dirty="0">
              <a:latin typeface="Calibri" panose="020F0502020204030204" pitchFamily="34" charset="0"/>
            </a:rPr>
            <a:t>Punkt 7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...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...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...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endParaRPr lang="de-DE" sz="2000" kern="1200" baseline="0" dirty="0">
            <a:latin typeface="Calibri" panose="020F0502020204030204" pitchFamily="34" charset="0"/>
          </a:endParaRPr>
        </a:p>
      </dsp:txBody>
      <dsp:txXfrm>
        <a:off x="7130726" y="2530245"/>
        <a:ext cx="2591803" cy="15550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72673-3881-450A-88C6-CBA90F1B60BA}">
      <dsp:nvSpPr>
        <dsp:cNvPr id="0" name=""/>
        <dsp:cNvSpPr/>
      </dsp:nvSpPr>
      <dsp:spPr>
        <a:xfrm>
          <a:off x="3266" y="715983"/>
          <a:ext cx="2591803" cy="1555082"/>
        </a:xfrm>
        <a:prstGeom prst="rect">
          <a:avLst/>
        </a:prstGeom>
        <a:solidFill>
          <a:schemeClr val="lt1">
            <a:hueOff val="0"/>
            <a:satOff val="0"/>
            <a:lumOff val="0"/>
            <a:alpha val="20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baseline="0" dirty="0">
              <a:latin typeface="Calibri" panose="020F0502020204030204" pitchFamily="34" charset="0"/>
            </a:rPr>
            <a:t>Punkt 1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anose="05000000000000000000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...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anose="05000000000000000000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anose="05000000000000000000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</dsp:txBody>
      <dsp:txXfrm>
        <a:off x="3266" y="715983"/>
        <a:ext cx="2591803" cy="1555082"/>
      </dsp:txXfrm>
    </dsp:sp>
    <dsp:sp modelId="{BAAB07A9-3FBB-41AE-B065-6385464572B7}">
      <dsp:nvSpPr>
        <dsp:cNvPr id="0" name=""/>
        <dsp:cNvSpPr/>
      </dsp:nvSpPr>
      <dsp:spPr>
        <a:xfrm>
          <a:off x="2854250" y="715983"/>
          <a:ext cx="2591803" cy="1555082"/>
        </a:xfrm>
        <a:prstGeom prst="rect">
          <a:avLst/>
        </a:prstGeom>
        <a:solidFill>
          <a:schemeClr val="lt1">
            <a:hueOff val="0"/>
            <a:satOff val="0"/>
            <a:lumOff val="0"/>
            <a:alpha val="20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baseline="0" dirty="0">
              <a:latin typeface="Calibri" panose="020F0502020204030204" pitchFamily="34" charset="0"/>
            </a:rPr>
            <a:t>Punkt 2</a:t>
          </a:r>
          <a:endParaRPr lang="de-DE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</dsp:txBody>
      <dsp:txXfrm>
        <a:off x="2854250" y="715983"/>
        <a:ext cx="2591803" cy="1555082"/>
      </dsp:txXfrm>
    </dsp:sp>
    <dsp:sp modelId="{4BF9E980-94F6-4069-9AFE-976FD520BB6A}">
      <dsp:nvSpPr>
        <dsp:cNvPr id="0" name=""/>
        <dsp:cNvSpPr/>
      </dsp:nvSpPr>
      <dsp:spPr>
        <a:xfrm>
          <a:off x="5705234" y="715983"/>
          <a:ext cx="2591803" cy="1555082"/>
        </a:xfrm>
        <a:prstGeom prst="rect">
          <a:avLst/>
        </a:prstGeom>
        <a:solidFill>
          <a:schemeClr val="lt1">
            <a:hueOff val="0"/>
            <a:satOff val="0"/>
            <a:lumOff val="0"/>
            <a:alpha val="20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baseline="0" dirty="0">
              <a:latin typeface="Calibri" panose="020F0502020204030204" pitchFamily="34" charset="0"/>
            </a:rPr>
            <a:t>Punkt 3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</dsp:txBody>
      <dsp:txXfrm>
        <a:off x="5705234" y="715983"/>
        <a:ext cx="2591803" cy="1555082"/>
      </dsp:txXfrm>
    </dsp:sp>
    <dsp:sp modelId="{98262A9C-58BA-4C1E-9243-C8D1E250DD16}">
      <dsp:nvSpPr>
        <dsp:cNvPr id="0" name=""/>
        <dsp:cNvSpPr/>
      </dsp:nvSpPr>
      <dsp:spPr>
        <a:xfrm>
          <a:off x="8556218" y="715983"/>
          <a:ext cx="2591803" cy="1555082"/>
        </a:xfrm>
        <a:prstGeom prst="rect">
          <a:avLst/>
        </a:prstGeom>
        <a:solidFill>
          <a:schemeClr val="lt1">
            <a:hueOff val="0"/>
            <a:satOff val="0"/>
            <a:lumOff val="0"/>
            <a:alpha val="20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baseline="0" dirty="0">
              <a:latin typeface="Calibri" panose="020F0502020204030204" pitchFamily="34" charset="0"/>
            </a:rPr>
            <a:t>Punkt 4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</dsp:txBody>
      <dsp:txXfrm>
        <a:off x="8556218" y="715983"/>
        <a:ext cx="2591803" cy="1555082"/>
      </dsp:txXfrm>
    </dsp:sp>
    <dsp:sp modelId="{358F53ED-79B6-4C7B-9D7E-D9EACA80CDEF}">
      <dsp:nvSpPr>
        <dsp:cNvPr id="0" name=""/>
        <dsp:cNvSpPr/>
      </dsp:nvSpPr>
      <dsp:spPr>
        <a:xfrm>
          <a:off x="1428758" y="2530245"/>
          <a:ext cx="2591803" cy="1555082"/>
        </a:xfrm>
        <a:prstGeom prst="rect">
          <a:avLst/>
        </a:prstGeom>
        <a:solidFill>
          <a:schemeClr val="lt1">
            <a:hueOff val="0"/>
            <a:satOff val="0"/>
            <a:lumOff val="0"/>
            <a:alpha val="20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baseline="0" dirty="0">
              <a:latin typeface="Calibri" panose="020F0502020204030204" pitchFamily="34" charset="0"/>
            </a:rPr>
            <a:t>Punkt 5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</dsp:txBody>
      <dsp:txXfrm>
        <a:off x="1428758" y="2530245"/>
        <a:ext cx="2591803" cy="1555082"/>
      </dsp:txXfrm>
    </dsp:sp>
    <dsp:sp modelId="{E15E27B9-0AF4-450F-940D-E6F84039E794}">
      <dsp:nvSpPr>
        <dsp:cNvPr id="0" name=""/>
        <dsp:cNvSpPr/>
      </dsp:nvSpPr>
      <dsp:spPr>
        <a:xfrm>
          <a:off x="4279742" y="2530245"/>
          <a:ext cx="2591803" cy="1555082"/>
        </a:xfrm>
        <a:prstGeom prst="rect">
          <a:avLst/>
        </a:prstGeom>
        <a:solidFill>
          <a:schemeClr val="lt1">
            <a:hueOff val="0"/>
            <a:satOff val="0"/>
            <a:lumOff val="0"/>
            <a:alpha val="20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baseline="0" dirty="0">
              <a:latin typeface="Calibri" panose="020F0502020204030204" pitchFamily="34" charset="0"/>
            </a:rPr>
            <a:t>Punkt 6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</dsp:txBody>
      <dsp:txXfrm>
        <a:off x="4279742" y="2530245"/>
        <a:ext cx="2591803" cy="1555082"/>
      </dsp:txXfrm>
    </dsp:sp>
    <dsp:sp modelId="{53AE91FA-527B-484B-A4EA-14EAF96731AA}">
      <dsp:nvSpPr>
        <dsp:cNvPr id="0" name=""/>
        <dsp:cNvSpPr/>
      </dsp:nvSpPr>
      <dsp:spPr>
        <a:xfrm>
          <a:off x="7130726" y="2530245"/>
          <a:ext cx="2591803" cy="1555082"/>
        </a:xfrm>
        <a:prstGeom prst="rect">
          <a:avLst/>
        </a:prstGeom>
        <a:solidFill>
          <a:schemeClr val="lt1">
            <a:hueOff val="0"/>
            <a:satOff val="0"/>
            <a:lumOff val="0"/>
            <a:alpha val="20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baseline="0" dirty="0">
              <a:latin typeface="Calibri" panose="020F0502020204030204" pitchFamily="34" charset="0"/>
            </a:rPr>
            <a:t>Punkt 7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...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...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...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endParaRPr lang="de-DE" sz="2000" kern="1200" baseline="0" dirty="0">
            <a:latin typeface="Calibri" panose="020F0502020204030204" pitchFamily="34" charset="0"/>
          </a:endParaRPr>
        </a:p>
      </dsp:txBody>
      <dsp:txXfrm>
        <a:off x="7130726" y="2530245"/>
        <a:ext cx="2591803" cy="15550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72673-3881-450A-88C6-CBA90F1B60BA}">
      <dsp:nvSpPr>
        <dsp:cNvPr id="0" name=""/>
        <dsp:cNvSpPr/>
      </dsp:nvSpPr>
      <dsp:spPr>
        <a:xfrm>
          <a:off x="3266" y="715983"/>
          <a:ext cx="2591803" cy="1555082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baseline="0" dirty="0">
              <a:latin typeface="Calibri" panose="020F0502020204030204" pitchFamily="34" charset="0"/>
            </a:rPr>
            <a:t>Punkt 1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anose="05000000000000000000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...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anose="05000000000000000000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anose="05000000000000000000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</dsp:txBody>
      <dsp:txXfrm>
        <a:off x="3266" y="715983"/>
        <a:ext cx="2591803" cy="1555082"/>
      </dsp:txXfrm>
    </dsp:sp>
    <dsp:sp modelId="{BAAB07A9-3FBB-41AE-B065-6385464572B7}">
      <dsp:nvSpPr>
        <dsp:cNvPr id="0" name=""/>
        <dsp:cNvSpPr/>
      </dsp:nvSpPr>
      <dsp:spPr>
        <a:xfrm>
          <a:off x="2854250" y="715983"/>
          <a:ext cx="2591803" cy="15550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baseline="0" dirty="0">
              <a:latin typeface="Calibri" panose="020F0502020204030204" pitchFamily="34" charset="0"/>
            </a:rPr>
            <a:t>Punkt 2</a:t>
          </a:r>
          <a:endParaRPr lang="de-DE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</dsp:txBody>
      <dsp:txXfrm>
        <a:off x="2854250" y="715983"/>
        <a:ext cx="2591803" cy="1555082"/>
      </dsp:txXfrm>
    </dsp:sp>
    <dsp:sp modelId="{4BF9E980-94F6-4069-9AFE-976FD520BB6A}">
      <dsp:nvSpPr>
        <dsp:cNvPr id="0" name=""/>
        <dsp:cNvSpPr/>
      </dsp:nvSpPr>
      <dsp:spPr>
        <a:xfrm>
          <a:off x="5705234" y="715983"/>
          <a:ext cx="2591803" cy="15550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baseline="0" dirty="0">
              <a:latin typeface="Calibri" panose="020F0502020204030204" pitchFamily="34" charset="0"/>
            </a:rPr>
            <a:t>Punkt 3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</dsp:txBody>
      <dsp:txXfrm>
        <a:off x="5705234" y="715983"/>
        <a:ext cx="2591803" cy="1555082"/>
      </dsp:txXfrm>
    </dsp:sp>
    <dsp:sp modelId="{98262A9C-58BA-4C1E-9243-C8D1E250DD16}">
      <dsp:nvSpPr>
        <dsp:cNvPr id="0" name=""/>
        <dsp:cNvSpPr/>
      </dsp:nvSpPr>
      <dsp:spPr>
        <a:xfrm>
          <a:off x="8556218" y="715983"/>
          <a:ext cx="2591803" cy="15550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baseline="0" dirty="0">
              <a:latin typeface="Calibri" panose="020F0502020204030204" pitchFamily="34" charset="0"/>
            </a:rPr>
            <a:t>Punkt 4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</dsp:txBody>
      <dsp:txXfrm>
        <a:off x="8556218" y="715983"/>
        <a:ext cx="2591803" cy="1555082"/>
      </dsp:txXfrm>
    </dsp:sp>
    <dsp:sp modelId="{358F53ED-79B6-4C7B-9D7E-D9EACA80CDEF}">
      <dsp:nvSpPr>
        <dsp:cNvPr id="0" name=""/>
        <dsp:cNvSpPr/>
      </dsp:nvSpPr>
      <dsp:spPr>
        <a:xfrm>
          <a:off x="1428758" y="2530245"/>
          <a:ext cx="2591803" cy="15550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baseline="0" dirty="0">
              <a:latin typeface="Calibri" panose="020F0502020204030204" pitchFamily="34" charset="0"/>
            </a:rPr>
            <a:t>Punkt 5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</dsp:txBody>
      <dsp:txXfrm>
        <a:off x="1428758" y="2530245"/>
        <a:ext cx="2591803" cy="1555082"/>
      </dsp:txXfrm>
    </dsp:sp>
    <dsp:sp modelId="{E15E27B9-0AF4-450F-940D-E6F84039E794}">
      <dsp:nvSpPr>
        <dsp:cNvPr id="0" name=""/>
        <dsp:cNvSpPr/>
      </dsp:nvSpPr>
      <dsp:spPr>
        <a:xfrm>
          <a:off x="4279742" y="2530245"/>
          <a:ext cx="2591803" cy="15550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baseline="0" dirty="0">
              <a:latin typeface="Calibri" panose="020F0502020204030204" pitchFamily="34" charset="0"/>
            </a:rPr>
            <a:t>Punkt 6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….</a:t>
          </a:r>
        </a:p>
      </dsp:txBody>
      <dsp:txXfrm>
        <a:off x="4279742" y="2530245"/>
        <a:ext cx="2591803" cy="1555082"/>
      </dsp:txXfrm>
    </dsp:sp>
    <dsp:sp modelId="{53AE91FA-527B-484B-A4EA-14EAF96731AA}">
      <dsp:nvSpPr>
        <dsp:cNvPr id="0" name=""/>
        <dsp:cNvSpPr/>
      </dsp:nvSpPr>
      <dsp:spPr>
        <a:xfrm>
          <a:off x="7130726" y="2530245"/>
          <a:ext cx="2591803" cy="15550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baseline="0" dirty="0">
              <a:latin typeface="Calibri" panose="020F0502020204030204" pitchFamily="34" charset="0"/>
            </a:rPr>
            <a:t>Punkt 7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...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...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r>
            <a:rPr lang="de-DE" sz="2000" kern="1200" baseline="0" dirty="0">
              <a:latin typeface="Calibri" panose="020F0502020204030204" pitchFamily="34" charset="0"/>
            </a:rPr>
            <a:t>...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BB000"/>
            </a:buClr>
            <a:buFont typeface="Wingdings" pitchFamily="2" charset="2"/>
            <a:buChar char="§"/>
          </a:pPr>
          <a:endParaRPr lang="de-DE" sz="2000" kern="1200" baseline="0" dirty="0">
            <a:latin typeface="Calibri" panose="020F0502020204030204" pitchFamily="34" charset="0"/>
          </a:endParaRPr>
        </a:p>
      </dsp:txBody>
      <dsp:txXfrm>
        <a:off x="7130726" y="2530245"/>
        <a:ext cx="2591803" cy="15550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918D5-959C-4C87-9A45-B2A67BE7E0E0}">
      <dsp:nvSpPr>
        <dsp:cNvPr id="0" name=""/>
        <dsp:cNvSpPr/>
      </dsp:nvSpPr>
      <dsp:spPr>
        <a:xfrm>
          <a:off x="0" y="0"/>
          <a:ext cx="7710770" cy="1893503"/>
        </a:xfrm>
        <a:prstGeom prst="rightArrow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2A63D-4DF7-47EC-A7D5-3946A5432914}">
      <dsp:nvSpPr>
        <dsp:cNvPr id="0" name=""/>
        <dsp:cNvSpPr/>
      </dsp:nvSpPr>
      <dsp:spPr>
        <a:xfrm>
          <a:off x="4332" y="568050"/>
          <a:ext cx="2813940" cy="757401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Erzeugung</a:t>
          </a:r>
        </a:p>
      </dsp:txBody>
      <dsp:txXfrm>
        <a:off x="41305" y="605023"/>
        <a:ext cx="2739994" cy="683455"/>
      </dsp:txXfrm>
    </dsp:sp>
    <dsp:sp modelId="{CFC34B80-1FB7-4EB8-90EE-0140FD40FE99}">
      <dsp:nvSpPr>
        <dsp:cNvPr id="0" name=""/>
        <dsp:cNvSpPr/>
      </dsp:nvSpPr>
      <dsp:spPr>
        <a:xfrm>
          <a:off x="3128777" y="568050"/>
          <a:ext cx="2813940" cy="757401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Transport</a:t>
          </a:r>
        </a:p>
      </dsp:txBody>
      <dsp:txXfrm>
        <a:off x="3165750" y="605023"/>
        <a:ext cx="2739994" cy="683455"/>
      </dsp:txXfrm>
    </dsp:sp>
    <dsp:sp modelId="{B19A050C-02FE-40CB-AC2C-8B73E817F9EE}">
      <dsp:nvSpPr>
        <dsp:cNvPr id="0" name=""/>
        <dsp:cNvSpPr/>
      </dsp:nvSpPr>
      <dsp:spPr>
        <a:xfrm>
          <a:off x="6253221" y="568050"/>
          <a:ext cx="2813940" cy="757401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Nutzbarmachung</a:t>
          </a:r>
        </a:p>
      </dsp:txBody>
      <dsp:txXfrm>
        <a:off x="6290194" y="605023"/>
        <a:ext cx="2739994" cy="683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4E5B8B9-70AA-9A45-8D1F-38424B57B8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FFDA24-1A1C-7F47-89B3-18BC6DEB42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F68D63E-EC09-0744-9784-46BD8A2001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72F2C0E2-4594-5542-AE3E-61C2024630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003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F8E419CC-D5D9-BB4A-A746-73C83A8EE985}" type="datetimeFigureOut">
              <a:rPr lang="de-DE" smtClean="0"/>
              <a:t>21.11.2023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D190B3EB-D0AE-FC4F-9056-A3838BA738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075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7100" y="0"/>
            <a:ext cx="5003800" cy="2814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1408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8B8AB-6629-4A3C-812F-7033FF5D1E4B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9215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Vorstellung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E7528072-BA2B-5B4F-A7DB-8A1B46152D20}"/>
              </a:ext>
            </a:extLst>
          </p:cNvPr>
          <p:cNvSpPr txBox="1"/>
          <p:nvPr userDrawn="1"/>
        </p:nvSpPr>
        <p:spPr>
          <a:xfrm>
            <a:off x="2568917" y="4544256"/>
            <a:ext cx="2414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accent3"/>
                </a:solidFill>
              </a:rPr>
              <a:t>Basic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2E61336-EAF4-3549-B384-9CC02E0CD692}"/>
              </a:ext>
            </a:extLst>
          </p:cNvPr>
          <p:cNvSpPr txBox="1"/>
          <p:nvPr userDrawn="1"/>
        </p:nvSpPr>
        <p:spPr>
          <a:xfrm>
            <a:off x="2568917" y="4932010"/>
            <a:ext cx="2414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chemeClr val="accent3"/>
                </a:solidFill>
              </a:rPr>
              <a:t>Advanced</a:t>
            </a:r>
            <a:endParaRPr lang="de-DE" sz="1600" b="1" dirty="0">
              <a:solidFill>
                <a:schemeClr val="accent3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FE5AB85-6FD7-164C-948F-CE2A400A10F2}"/>
              </a:ext>
            </a:extLst>
          </p:cNvPr>
          <p:cNvSpPr txBox="1"/>
          <p:nvPr userDrawn="1"/>
        </p:nvSpPr>
        <p:spPr>
          <a:xfrm>
            <a:off x="2568917" y="5323461"/>
            <a:ext cx="2414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accent3"/>
                </a:solidFill>
              </a:rPr>
              <a:t>Individual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FE2B1DE-E321-F24D-9200-5E1EFF26B184}"/>
              </a:ext>
            </a:extLst>
          </p:cNvPr>
          <p:cNvSpPr txBox="1"/>
          <p:nvPr userDrawn="1"/>
        </p:nvSpPr>
        <p:spPr>
          <a:xfrm>
            <a:off x="6557128" y="4543759"/>
            <a:ext cx="3703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accent2"/>
                </a:solidFill>
              </a:rPr>
              <a:t>Produkt- und </a:t>
            </a:r>
            <a:br>
              <a:rPr lang="de-DE" sz="1600" b="1" dirty="0">
                <a:solidFill>
                  <a:schemeClr val="accent2"/>
                </a:solidFill>
              </a:rPr>
            </a:br>
            <a:r>
              <a:rPr lang="de-DE" sz="1600" b="1" dirty="0">
                <a:solidFill>
                  <a:schemeClr val="accent2"/>
                </a:solidFill>
              </a:rPr>
              <a:t>Geschäftsfeld-Entwicklung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64DE4CF-03DB-3442-8FA8-AAEDFCEE8991}"/>
              </a:ext>
            </a:extLst>
          </p:cNvPr>
          <p:cNvSpPr txBox="1"/>
          <p:nvPr userDrawn="1"/>
        </p:nvSpPr>
        <p:spPr>
          <a:xfrm>
            <a:off x="6557128" y="5228047"/>
            <a:ext cx="3703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accent2"/>
                </a:solidFill>
              </a:rPr>
              <a:t>Digitale Transformation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457F0AB-A9D0-5345-9079-449344ECF4B5}"/>
              </a:ext>
            </a:extLst>
          </p:cNvPr>
          <p:cNvSpPr/>
          <p:nvPr userDrawn="1"/>
        </p:nvSpPr>
        <p:spPr>
          <a:xfrm>
            <a:off x="1925869" y="4444246"/>
            <a:ext cx="3703698" cy="1317974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98B5EBB-B416-3745-B0AA-285EDDF91429}"/>
              </a:ext>
            </a:extLst>
          </p:cNvPr>
          <p:cNvSpPr/>
          <p:nvPr userDrawn="1"/>
        </p:nvSpPr>
        <p:spPr>
          <a:xfrm>
            <a:off x="6557128" y="4444246"/>
            <a:ext cx="3703698" cy="1317974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EFC84A3-6D51-5441-8CA6-87EF3E597990}"/>
              </a:ext>
            </a:extLst>
          </p:cNvPr>
          <p:cNvSpPr txBox="1"/>
          <p:nvPr userDrawn="1"/>
        </p:nvSpPr>
        <p:spPr>
          <a:xfrm>
            <a:off x="488272" y="534062"/>
            <a:ext cx="4403324" cy="52062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chemeClr val="accent3"/>
                </a:solidFill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de-DE" sz="2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Die Campus EW GmbH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8B99DA3-4225-7A44-B7BA-5FD0D85FDA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609" r="13280"/>
          <a:stretch/>
        </p:blipFill>
        <p:spPr>
          <a:xfrm>
            <a:off x="5239473" y="1291399"/>
            <a:ext cx="1713053" cy="131797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FEAD079-334E-704A-9743-918ADA0A67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04746" y="2867822"/>
            <a:ext cx="2343067" cy="131797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0DE7429-21A1-7F45-8AE9-D8415A8EAF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37177" y="2872216"/>
            <a:ext cx="2343600" cy="1318275"/>
          </a:xfrm>
          <a:prstGeom prst="rect">
            <a:avLst/>
          </a:prstGeom>
        </p:spPr>
      </p:pic>
      <p:cxnSp>
        <p:nvCxnSpPr>
          <p:cNvPr id="27" name="Gewinkelte Verbindung 26">
            <a:extLst>
              <a:ext uri="{FF2B5EF4-FFF2-40B4-BE49-F238E27FC236}">
                <a16:creationId xmlns:a16="http://schemas.microsoft.com/office/drawing/2014/main" id="{4CDAA1A2-FDBF-3848-BE72-33BAC82ACDF2}"/>
              </a:ext>
            </a:extLst>
          </p:cNvPr>
          <p:cNvCxnSpPr>
            <a:cxnSpLocks/>
            <a:stCxn id="8" idx="3"/>
            <a:endCxn id="13" idx="0"/>
          </p:cNvCxnSpPr>
          <p:nvPr userDrawn="1"/>
        </p:nvCxnSpPr>
        <p:spPr>
          <a:xfrm>
            <a:off x="6952526" y="1950387"/>
            <a:ext cx="1456451" cy="921829"/>
          </a:xfrm>
          <a:prstGeom prst="bentConnector2">
            <a:avLst/>
          </a:prstGeom>
          <a:ln w="3810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winkelte Verbindung 32">
            <a:extLst>
              <a:ext uri="{FF2B5EF4-FFF2-40B4-BE49-F238E27FC236}">
                <a16:creationId xmlns:a16="http://schemas.microsoft.com/office/drawing/2014/main" id="{13E7CCDF-56A5-784B-B1C4-ADE141F9B823}"/>
              </a:ext>
            </a:extLst>
          </p:cNvPr>
          <p:cNvCxnSpPr>
            <a:stCxn id="8" idx="1"/>
            <a:endCxn id="11" idx="0"/>
          </p:cNvCxnSpPr>
          <p:nvPr userDrawn="1"/>
        </p:nvCxnSpPr>
        <p:spPr>
          <a:xfrm rot="10800000" flipV="1">
            <a:off x="3776281" y="1950386"/>
            <a:ext cx="1463193" cy="917435"/>
          </a:xfrm>
          <a:prstGeom prst="bentConnector2">
            <a:avLst/>
          </a:prstGeom>
          <a:ln w="3810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07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blöcke mit Überschriften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12">
            <a:extLst>
              <a:ext uri="{FF2B5EF4-FFF2-40B4-BE49-F238E27FC236}">
                <a16:creationId xmlns:a16="http://schemas.microsoft.com/office/drawing/2014/main" id="{D4064636-E229-5142-B21B-260D3EB058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2858" y="1240398"/>
            <a:ext cx="3583997" cy="392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de-DE" sz="20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None/>
            </a:pPr>
            <a:r>
              <a:rPr lang="de-DE" dirty="0"/>
              <a:t>Überschrift</a:t>
            </a:r>
          </a:p>
        </p:txBody>
      </p:sp>
      <p:sp>
        <p:nvSpPr>
          <p:cNvPr id="22" name="Textplatzhalter 12">
            <a:extLst>
              <a:ext uri="{FF2B5EF4-FFF2-40B4-BE49-F238E27FC236}">
                <a16:creationId xmlns:a16="http://schemas.microsoft.com/office/drawing/2014/main" id="{8E5C0D9F-0C27-9946-AF07-DFFC085E7D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00565" y="1240398"/>
            <a:ext cx="3583997" cy="392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de-DE" sz="20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None/>
            </a:pPr>
            <a:r>
              <a:rPr lang="de-DE" dirty="0"/>
              <a:t>Überschrift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78B0E3-988A-344C-8858-1FEFF8F82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D67382E2-A201-D94B-9B63-5166B3EEEB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271" y="1632798"/>
            <a:ext cx="3590872" cy="16643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30" name="Textplatzhalter 4">
            <a:extLst>
              <a:ext uri="{FF2B5EF4-FFF2-40B4-BE49-F238E27FC236}">
                <a16:creationId xmlns:a16="http://schemas.microsoft.com/office/drawing/2014/main" id="{4C0518A1-D908-CF49-BC1B-7307D8B769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297565" y="1632798"/>
            <a:ext cx="3590872" cy="16768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32" name="Textplatzhalter 4">
            <a:extLst>
              <a:ext uri="{FF2B5EF4-FFF2-40B4-BE49-F238E27FC236}">
                <a16:creationId xmlns:a16="http://schemas.microsoft.com/office/drawing/2014/main" id="{29FA368A-2308-414B-9DE8-81BFA498A2F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09420" y="1632798"/>
            <a:ext cx="3590872" cy="16768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33" name="Textplatzhalter 4">
            <a:extLst>
              <a:ext uri="{FF2B5EF4-FFF2-40B4-BE49-F238E27FC236}">
                <a16:creationId xmlns:a16="http://schemas.microsoft.com/office/drawing/2014/main" id="{9BE2838F-75FB-2C4C-BFFB-441F7BBCB53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88271" y="4335917"/>
            <a:ext cx="3590872" cy="15854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34" name="Textplatzhalter 4">
            <a:extLst>
              <a:ext uri="{FF2B5EF4-FFF2-40B4-BE49-F238E27FC236}">
                <a16:creationId xmlns:a16="http://schemas.microsoft.com/office/drawing/2014/main" id="{C90F5142-48F5-B042-9A91-01D989F9C52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297565" y="4335917"/>
            <a:ext cx="3590872" cy="15854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35" name="Textplatzhalter 4">
            <a:extLst>
              <a:ext uri="{FF2B5EF4-FFF2-40B4-BE49-F238E27FC236}">
                <a16:creationId xmlns:a16="http://schemas.microsoft.com/office/drawing/2014/main" id="{B4D488EC-B0D0-5044-976D-4E843FB9CCF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109420" y="4335917"/>
            <a:ext cx="3590872" cy="15854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36" name="Textplatzhalter 12">
            <a:extLst>
              <a:ext uri="{FF2B5EF4-FFF2-40B4-BE49-F238E27FC236}">
                <a16:creationId xmlns:a16="http://schemas.microsoft.com/office/drawing/2014/main" id="{206B08F0-A57C-674D-BBDD-FFC69CFFB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85273" y="3943518"/>
            <a:ext cx="3583997" cy="392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de-DE" sz="20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None/>
            </a:pPr>
            <a:r>
              <a:rPr lang="de-DE" dirty="0"/>
              <a:t>Überschrift</a:t>
            </a:r>
          </a:p>
        </p:txBody>
      </p:sp>
      <p:sp>
        <p:nvSpPr>
          <p:cNvPr id="37" name="Textplatzhalter 12">
            <a:extLst>
              <a:ext uri="{FF2B5EF4-FFF2-40B4-BE49-F238E27FC236}">
                <a16:creationId xmlns:a16="http://schemas.microsoft.com/office/drawing/2014/main" id="{E6DB35A6-F73C-3C4E-8B78-430B52A8D58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09858" y="3943517"/>
            <a:ext cx="3583997" cy="392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de-DE" sz="20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None/>
            </a:pPr>
            <a:r>
              <a:rPr lang="de-DE" dirty="0"/>
              <a:t>Überschrift</a:t>
            </a:r>
          </a:p>
        </p:txBody>
      </p:sp>
      <p:sp>
        <p:nvSpPr>
          <p:cNvPr id="38" name="Textplatzhalter 12">
            <a:extLst>
              <a:ext uri="{FF2B5EF4-FFF2-40B4-BE49-F238E27FC236}">
                <a16:creationId xmlns:a16="http://schemas.microsoft.com/office/drawing/2014/main" id="{4BA28FBF-D0B8-1A41-A4E9-1C7214E633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97565" y="3943517"/>
            <a:ext cx="3583997" cy="392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de-DE" sz="20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None/>
            </a:pPr>
            <a:r>
              <a:rPr lang="de-DE" dirty="0"/>
              <a:t>Überschrift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A1288508-7CAC-4B4C-AE78-80F130D28F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7230" y="6705600"/>
            <a:ext cx="7890810" cy="15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Quelle:</a:t>
            </a:r>
          </a:p>
        </p:txBody>
      </p:sp>
      <p:sp>
        <p:nvSpPr>
          <p:cNvPr id="19" name="Textplatzhalter 12">
            <a:extLst>
              <a:ext uri="{FF2B5EF4-FFF2-40B4-BE49-F238E27FC236}">
                <a16:creationId xmlns:a16="http://schemas.microsoft.com/office/drawing/2014/main" id="{2BBDC2AE-E20A-DF48-BFB1-6DA012CF29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8273" y="1241425"/>
            <a:ext cx="3583997" cy="392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de-DE" sz="20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None/>
            </a:pPr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413578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/2) und Bild (1/2)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5FE2E3-2B54-0C40-BCB5-92FD5173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53617F1F-1D52-614F-978F-AE8DFDF61C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273" y="1241425"/>
            <a:ext cx="5130000" cy="513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913791E-DC64-BD44-861D-3E2FD65D09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7230" y="6705600"/>
            <a:ext cx="7890810" cy="15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215058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2/3) und Bild (1/3)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5FE2E3-2B54-0C40-BCB5-92FD5173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53617F1F-1D52-614F-978F-AE8DFDF61C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273" y="1241425"/>
            <a:ext cx="8074800" cy="513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59F59A08-B223-F448-9DE7-F099BC478E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7230" y="6705600"/>
            <a:ext cx="7890810" cy="15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4085757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chmal, Bild schmal und Text breit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5FE2E3-2B54-0C40-BCB5-92FD5173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53617F1F-1D52-614F-978F-AE8DFDF61C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273" y="1241425"/>
            <a:ext cx="2872800" cy="513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543CEFA-F09A-D24F-8011-5170334BB4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54008" y="1241425"/>
            <a:ext cx="5738400" cy="513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85CDB90-7DA5-5843-8A17-3828D39F64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7230" y="6705600"/>
            <a:ext cx="7890810" cy="15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281858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/3) und Bild (2/3)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5FE2E3-2B54-0C40-BCB5-92FD5173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53617F1F-1D52-614F-978F-AE8DFDF61C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273" y="1241425"/>
            <a:ext cx="4320000" cy="513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1C60E116-C632-C446-A1CA-0AD8285F9D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7230" y="6705600"/>
            <a:ext cx="7890810" cy="15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4092491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1/3) und Text (2/3)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5FE2E3-2B54-0C40-BCB5-92FD5173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53617F1F-1D52-614F-978F-AE8DFDF61C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94514" y="1241425"/>
            <a:ext cx="6609214" cy="513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59BC6B26-6768-0C4D-B7C6-2501C56CC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7230" y="6705600"/>
            <a:ext cx="7890810" cy="15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2284109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2/3) und Text (1/3)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5FE2E3-2B54-0C40-BCB5-92FD5173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53617F1F-1D52-614F-978F-AE8DFDF61C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3728" y="1241425"/>
            <a:ext cx="4320000" cy="513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7FBD20D4-1771-654C-B2A6-32611128DE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7230" y="6705600"/>
            <a:ext cx="7890810" cy="15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4099169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lang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5FE2E3-2B54-0C40-BCB5-92FD5173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53617F1F-1D52-614F-978F-AE8DFDF61C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272" y="1241425"/>
            <a:ext cx="11202157" cy="20920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9CA3EF33-FF63-7646-A821-FED2CC0C3C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7230" y="6705600"/>
            <a:ext cx="7890810" cy="15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2304692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9C1FDF-6B5B-2F4F-B2BC-6B230471A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60240FFD-054E-3F43-A34A-8666860ADB60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488949" y="1319213"/>
            <a:ext cx="9453703" cy="4779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Tabelle einfügen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A80C51AC-BDFD-C949-BF56-9E4D342166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7230" y="6705600"/>
            <a:ext cx="7890810" cy="15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421226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9C1FDF-6B5B-2F4F-B2BC-6B230471A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Textplatzhalter 6">
            <a:extLst>
              <a:ext uri="{FF2B5EF4-FFF2-40B4-BE49-F238E27FC236}">
                <a16:creationId xmlns:a16="http://schemas.microsoft.com/office/drawing/2014/main" id="{53DD4A39-EF59-F64A-B50E-B4BE049846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7230" y="6705600"/>
            <a:ext cx="7890810" cy="15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400315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t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407E96-DE70-7844-96DD-A0C89BB3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3E7A8B3D-CF1F-1D4A-8A85-CF547FF986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000" y="1447798"/>
            <a:ext cx="8394853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97475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8968C9C2-FBF4-7A40-86DF-9364E984A1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7336" y="3444137"/>
            <a:ext cx="2929739" cy="1477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de-DE" dirty="0" err="1"/>
              <a:t>Referentdetails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879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342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(1/3) und Bild (2/3)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5FE2E3-2B54-0C40-BCB5-92FD5173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53617F1F-1D52-614F-978F-AE8DFDF61C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273" y="1241425"/>
            <a:ext cx="4320000" cy="46799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807EB765-D631-D74D-8459-5A47509370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97230" y="6705600"/>
            <a:ext cx="3271143" cy="15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3105760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7731B3D-F9B5-754C-B106-62446F0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721" y="824478"/>
            <a:ext cx="10632558" cy="12240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Titel des Seminars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8968C9C2-FBF4-7A40-86DF-9364E984A1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25772" y="2575708"/>
            <a:ext cx="3737498" cy="4721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Name des Referenten</a:t>
            </a:r>
          </a:p>
        </p:txBody>
      </p:sp>
      <p:sp>
        <p:nvSpPr>
          <p:cNvPr id="6" name="Textplatzhalter 12">
            <a:extLst>
              <a:ext uri="{FF2B5EF4-FFF2-40B4-BE49-F238E27FC236}">
                <a16:creationId xmlns:a16="http://schemas.microsoft.com/office/drawing/2014/main" id="{1B965713-24A8-6641-8EA8-2DD67C952D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1130" y="2080474"/>
            <a:ext cx="2929739" cy="4721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Ihr(e) Referent(in)</a:t>
            </a:r>
          </a:p>
        </p:txBody>
      </p:sp>
    </p:spTree>
    <p:extLst>
      <p:ext uri="{BB962C8B-B14F-4D97-AF65-F5344CB8AC3E}">
        <p14:creationId xmlns:p14="http://schemas.microsoft.com/office/powerpoint/2010/main" val="2186090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7731B3D-F9B5-754C-B106-62446F0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721" y="824478"/>
            <a:ext cx="10632558" cy="12240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Titel des Seminars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8968C9C2-FBF4-7A40-86DF-9364E984A1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25772" y="2575708"/>
            <a:ext cx="3737498" cy="4721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Name des Referenten</a:t>
            </a:r>
          </a:p>
        </p:txBody>
      </p:sp>
      <p:sp>
        <p:nvSpPr>
          <p:cNvPr id="6" name="Textplatzhalter 12">
            <a:extLst>
              <a:ext uri="{FF2B5EF4-FFF2-40B4-BE49-F238E27FC236}">
                <a16:creationId xmlns:a16="http://schemas.microsoft.com/office/drawing/2014/main" id="{1B965713-24A8-6641-8EA8-2DD67C952D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1130" y="2080474"/>
            <a:ext cx="2929739" cy="4721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Ihr(e) Referent(in)</a:t>
            </a:r>
          </a:p>
        </p:txBody>
      </p:sp>
    </p:spTree>
    <p:extLst>
      <p:ext uri="{BB962C8B-B14F-4D97-AF65-F5344CB8AC3E}">
        <p14:creationId xmlns:p14="http://schemas.microsoft.com/office/powerpoint/2010/main" val="604693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8968C9C2-FBF4-7A40-86DF-9364E984A1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7336" y="3444137"/>
            <a:ext cx="2929739" cy="1477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de-DE" dirty="0" err="1"/>
              <a:t>Referentdetails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1615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6927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bzw. Leerfolie (Wasserzeich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F40E283-5F61-4A49-8017-A458462AEE7E}"/>
              </a:ext>
            </a:extLst>
          </p:cNvPr>
          <p:cNvGrpSpPr/>
          <p:nvPr userDrawn="1"/>
        </p:nvGrpSpPr>
        <p:grpSpPr>
          <a:xfrm>
            <a:off x="137160" y="1048364"/>
            <a:ext cx="12054840" cy="5809636"/>
            <a:chOff x="0" y="1426464"/>
            <a:chExt cx="12190476" cy="58096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366FA5B9-FFBA-174F-A9D6-D38C0376734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39527"/>
            <a:stretch/>
          </p:blipFill>
          <p:spPr>
            <a:xfrm>
              <a:off x="1524" y="1426464"/>
              <a:ext cx="12188952" cy="4147269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1748072E-3176-5A4D-BF45-6477DF8889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74637" b="1123"/>
            <a:stretch/>
          </p:blipFill>
          <p:spPr>
            <a:xfrm>
              <a:off x="0" y="5573733"/>
              <a:ext cx="12188952" cy="1662367"/>
            </a:xfrm>
            <a:prstGeom prst="rect">
              <a:avLst/>
            </a:prstGeom>
          </p:spPr>
        </p:pic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0011ECCB-CE54-3944-A37D-B8D9319E078F}"/>
              </a:ext>
            </a:extLst>
          </p:cNvPr>
          <p:cNvSpPr txBox="1"/>
          <p:nvPr userDrawn="1"/>
        </p:nvSpPr>
        <p:spPr>
          <a:xfrm>
            <a:off x="3562155" y="155448"/>
            <a:ext cx="8629845" cy="1172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/>
            </a:lvl1pPr>
            <a:lvl2pPr indent="0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/>
            </a:lvl2pPr>
            <a:lvl3pPr indent="0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>
                <a:solidFill>
                  <a:schemeClr val="accent3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</a:pPr>
            <a:r>
              <a:rPr lang="de-DE" sz="1400" b="1" dirty="0">
                <a:solidFill>
                  <a:srgbClr val="FF0000"/>
                </a:solidFill>
              </a:rPr>
              <a:t>Bild kopieren, auf Master der Inhaltsfolien anwenden und Wasserzeichen in den Hintergrund bringen (Rechtsklick auf Wasserzeichen </a:t>
            </a:r>
            <a:r>
              <a:rPr lang="de-DE" sz="1400" b="1" dirty="0">
                <a:solidFill>
                  <a:srgbClr val="FF0000"/>
                </a:solidFill>
                <a:sym typeface="Wingdings" pitchFamily="2" charset="2"/>
              </a:rPr>
              <a:t> In den Hintergrund), damit Wasserzeichen die Fußzeile nicht überlappt</a:t>
            </a:r>
            <a:endParaRPr lang="de-DE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55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bzw. Leerfolie (Wasserzeich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E9191D06-7D00-3E4B-B2FD-92191EC3382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03627584"/>
              </p:ext>
            </p:extLst>
          </p:nvPr>
        </p:nvGraphicFramePr>
        <p:xfrm>
          <a:off x="488272" y="1374090"/>
          <a:ext cx="4377764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4441">
                  <a:extLst>
                    <a:ext uri="{9D8B030D-6E8A-4147-A177-3AD203B41FA5}">
                      <a16:colId xmlns:a16="http://schemas.microsoft.com/office/drawing/2014/main" val="1680422952"/>
                    </a:ext>
                  </a:extLst>
                </a:gridCol>
                <a:gridCol w="1094441">
                  <a:extLst>
                    <a:ext uri="{9D8B030D-6E8A-4147-A177-3AD203B41FA5}">
                      <a16:colId xmlns:a16="http://schemas.microsoft.com/office/drawing/2014/main" val="4253447221"/>
                    </a:ext>
                  </a:extLst>
                </a:gridCol>
                <a:gridCol w="1094441">
                  <a:extLst>
                    <a:ext uri="{9D8B030D-6E8A-4147-A177-3AD203B41FA5}">
                      <a16:colId xmlns:a16="http://schemas.microsoft.com/office/drawing/2014/main" val="2771602227"/>
                    </a:ext>
                  </a:extLst>
                </a:gridCol>
                <a:gridCol w="1094441">
                  <a:extLst>
                    <a:ext uri="{9D8B030D-6E8A-4147-A177-3AD203B41FA5}">
                      <a16:colId xmlns:a16="http://schemas.microsoft.com/office/drawing/2014/main" val="262888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de-DE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3819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de-DE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452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1818616"/>
                  </a:ext>
                </a:extLst>
              </a:tr>
            </a:tbl>
          </a:graphicData>
        </a:graphic>
      </p:graphicFrame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8D878D99-B25D-4149-8A37-92D413190895}"/>
              </a:ext>
            </a:extLst>
          </p:cNvPr>
          <p:cNvCxnSpPr>
            <a:cxnSpLocks/>
          </p:cNvCxnSpPr>
          <p:nvPr userDrawn="1"/>
        </p:nvCxnSpPr>
        <p:spPr>
          <a:xfrm>
            <a:off x="5719828" y="1766698"/>
            <a:ext cx="1195856" cy="0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iagonal liegende Ecken des Rechtecks abrunden 3">
            <a:extLst>
              <a:ext uri="{FF2B5EF4-FFF2-40B4-BE49-F238E27FC236}">
                <a16:creationId xmlns:a16="http://schemas.microsoft.com/office/drawing/2014/main" id="{942D7300-0DB8-5C43-8313-429001000FEA}"/>
              </a:ext>
            </a:extLst>
          </p:cNvPr>
          <p:cNvSpPr/>
          <p:nvPr userDrawn="1"/>
        </p:nvSpPr>
        <p:spPr>
          <a:xfrm flipV="1">
            <a:off x="488272" y="3115442"/>
            <a:ext cx="3429093" cy="1707570"/>
          </a:xfrm>
          <a:prstGeom prst="round2DiagRect">
            <a:avLst>
              <a:gd name="adj1" fmla="val 31367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tx2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5" name="Diagonal liegende Ecken des Rechtecks abrunden 4">
            <a:extLst>
              <a:ext uri="{FF2B5EF4-FFF2-40B4-BE49-F238E27FC236}">
                <a16:creationId xmlns:a16="http://schemas.microsoft.com/office/drawing/2014/main" id="{4C8219C6-548B-1B41-89BE-DDC80F44AE71}"/>
              </a:ext>
            </a:extLst>
          </p:cNvPr>
          <p:cNvSpPr/>
          <p:nvPr userDrawn="1"/>
        </p:nvSpPr>
        <p:spPr>
          <a:xfrm flipV="1">
            <a:off x="4244484" y="3115442"/>
            <a:ext cx="3429093" cy="1707570"/>
          </a:xfrm>
          <a:prstGeom prst="round2DiagRect">
            <a:avLst>
              <a:gd name="adj1" fmla="val 31367"/>
              <a:gd name="adj2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5A116C0-F3ED-0B41-B9B1-E0E5874AE5D6}"/>
              </a:ext>
            </a:extLst>
          </p:cNvPr>
          <p:cNvSpPr txBox="1"/>
          <p:nvPr userDrawn="1"/>
        </p:nvSpPr>
        <p:spPr>
          <a:xfrm>
            <a:off x="3351001" y="2490349"/>
            <a:ext cx="1515035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e-DE" sz="1100" i="1" dirty="0"/>
              <a:t>Tabelle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54FD2C9-8D70-1E42-A4BB-4C77CB9C89BF}"/>
              </a:ext>
            </a:extLst>
          </p:cNvPr>
          <p:cNvSpPr txBox="1"/>
          <p:nvPr userDrawn="1"/>
        </p:nvSpPr>
        <p:spPr>
          <a:xfrm>
            <a:off x="2428631" y="4903526"/>
            <a:ext cx="1515035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e-DE" sz="1100" i="1" dirty="0"/>
              <a:t>(Info)-Kasten dezent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BDB20EC-0D5D-9044-B60C-80A8F60D5DAA}"/>
              </a:ext>
            </a:extLst>
          </p:cNvPr>
          <p:cNvSpPr txBox="1"/>
          <p:nvPr userDrawn="1"/>
        </p:nvSpPr>
        <p:spPr>
          <a:xfrm>
            <a:off x="6158542" y="4903526"/>
            <a:ext cx="1515035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e-DE" sz="1100" i="1" dirty="0"/>
              <a:t>(Info)-Kasten auffällig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4334AC0-2487-4E4F-9B94-9EAD81BC70E5}"/>
              </a:ext>
            </a:extLst>
          </p:cNvPr>
          <p:cNvSpPr txBox="1"/>
          <p:nvPr userDrawn="1"/>
        </p:nvSpPr>
        <p:spPr>
          <a:xfrm>
            <a:off x="9648387" y="2490349"/>
            <a:ext cx="1515035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e-DE" sz="1100" i="1" dirty="0"/>
              <a:t>Pfeile &amp; Formen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094EE5E-522C-0C40-8D68-AF318A2E1A86}"/>
              </a:ext>
            </a:extLst>
          </p:cNvPr>
          <p:cNvSpPr/>
          <p:nvPr userDrawn="1"/>
        </p:nvSpPr>
        <p:spPr>
          <a:xfrm>
            <a:off x="5394920" y="1374090"/>
            <a:ext cx="5768502" cy="1112520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>
            <a:extLst>
              <a:ext uri="{FF2B5EF4-FFF2-40B4-BE49-F238E27FC236}">
                <a16:creationId xmlns:a16="http://schemas.microsoft.com/office/drawing/2014/main" id="{6D93357B-57C6-D049-BBC5-2C7A0EABAEFD}"/>
              </a:ext>
            </a:extLst>
          </p:cNvPr>
          <p:cNvSpPr/>
          <p:nvPr userDrawn="1"/>
        </p:nvSpPr>
        <p:spPr>
          <a:xfrm>
            <a:off x="5719828" y="1954553"/>
            <a:ext cx="1032753" cy="344202"/>
          </a:xfrm>
          <a:prstGeom prst="rightArrow">
            <a:avLst>
              <a:gd name="adj1" fmla="val 50000"/>
              <a:gd name="adj2" fmla="val 8798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ichtungspfeil 11">
            <a:extLst>
              <a:ext uri="{FF2B5EF4-FFF2-40B4-BE49-F238E27FC236}">
                <a16:creationId xmlns:a16="http://schemas.microsoft.com/office/drawing/2014/main" id="{5D3461AD-1909-E24A-808C-B601C6F3E025}"/>
              </a:ext>
            </a:extLst>
          </p:cNvPr>
          <p:cNvSpPr/>
          <p:nvPr userDrawn="1"/>
        </p:nvSpPr>
        <p:spPr>
          <a:xfrm>
            <a:off x="7233814" y="1956523"/>
            <a:ext cx="866355" cy="34223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6ACF1A84-A641-D644-ADAD-014F37D6FA5D}"/>
              </a:ext>
            </a:extLst>
          </p:cNvPr>
          <p:cNvSpPr/>
          <p:nvPr userDrawn="1"/>
        </p:nvSpPr>
        <p:spPr>
          <a:xfrm>
            <a:off x="8629053" y="1665890"/>
            <a:ext cx="1217743" cy="528919"/>
          </a:xfrm>
          <a:prstGeom prst="wedgeRoundRectCallout">
            <a:avLst>
              <a:gd name="adj1" fmla="val -20833"/>
              <a:gd name="adj2" fmla="val 78779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CFA35F54-3BCB-AF46-8FCB-23D2AF4A8AEA}"/>
              </a:ext>
            </a:extLst>
          </p:cNvPr>
          <p:cNvCxnSpPr>
            <a:cxnSpLocks/>
          </p:cNvCxnSpPr>
          <p:nvPr userDrawn="1"/>
        </p:nvCxnSpPr>
        <p:spPr>
          <a:xfrm>
            <a:off x="7233814" y="1766698"/>
            <a:ext cx="1195856" cy="0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28C7246A-019C-7947-9EE2-EB50CBCD9F54}"/>
              </a:ext>
            </a:extLst>
          </p:cNvPr>
          <p:cNvSpPr/>
          <p:nvPr userDrawn="1"/>
        </p:nvSpPr>
        <p:spPr>
          <a:xfrm>
            <a:off x="9967505" y="1635732"/>
            <a:ext cx="918882" cy="63764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533CDF8-F6EA-C74E-BE19-3295AC2248B9}"/>
              </a:ext>
            </a:extLst>
          </p:cNvPr>
          <p:cNvSpPr txBox="1"/>
          <p:nvPr userDrawn="1"/>
        </p:nvSpPr>
        <p:spPr>
          <a:xfrm>
            <a:off x="8265459" y="3078486"/>
            <a:ext cx="2897963" cy="227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/>
            </a:lvl1pPr>
            <a:lvl2pPr indent="0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/>
            </a:lvl2pPr>
            <a:lvl3pPr indent="0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>
                <a:solidFill>
                  <a:schemeClr val="accent3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/>
              <a:t>Weit hinten, hinter den Wortbergen, fern der Länder </a:t>
            </a:r>
            <a:r>
              <a:rPr lang="de-DE" dirty="0" err="1"/>
              <a:t>Vokalien</a:t>
            </a:r>
            <a:r>
              <a:rPr lang="de-DE" dirty="0"/>
              <a:t> und </a:t>
            </a:r>
            <a:r>
              <a:rPr lang="de-DE" dirty="0" err="1"/>
              <a:t>Konsonantien</a:t>
            </a:r>
            <a:r>
              <a:rPr lang="de-DE" dirty="0"/>
              <a:t> leben die Blindtexte.</a:t>
            </a:r>
          </a:p>
          <a:p>
            <a:r>
              <a:rPr lang="de-DE" dirty="0"/>
              <a:t>Abgeschieden wohnen sie in Buchstabhausen an der Küste des Semantik, eines großen Sprachozeans.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2F83E90-65A4-814F-8F01-7C33E6CB2E90}"/>
              </a:ext>
            </a:extLst>
          </p:cNvPr>
          <p:cNvSpPr txBox="1"/>
          <p:nvPr userDrawn="1"/>
        </p:nvSpPr>
        <p:spPr>
          <a:xfrm>
            <a:off x="9648386" y="5159087"/>
            <a:ext cx="1515035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e-DE" sz="1100" i="1" dirty="0"/>
              <a:t>Textfeld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7930BDF-1481-9546-8229-1A572ABDE270}"/>
              </a:ext>
            </a:extLst>
          </p:cNvPr>
          <p:cNvSpPr txBox="1"/>
          <p:nvPr userDrawn="1"/>
        </p:nvSpPr>
        <p:spPr>
          <a:xfrm>
            <a:off x="718371" y="3429000"/>
            <a:ext cx="2968893" cy="1172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/>
            </a:lvl1pPr>
            <a:lvl2pPr indent="0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/>
            </a:lvl2pPr>
            <a:lvl3pPr indent="0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>
                <a:solidFill>
                  <a:schemeClr val="accent3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/>
              <a:t>Weit hinten, hinter den Wortbergen, fern der Länder </a:t>
            </a:r>
            <a:r>
              <a:rPr lang="de-DE" dirty="0" err="1"/>
              <a:t>Vokalien</a:t>
            </a:r>
            <a:r>
              <a:rPr lang="de-DE" dirty="0"/>
              <a:t> und </a:t>
            </a:r>
            <a:r>
              <a:rPr lang="de-DE" dirty="0" err="1"/>
              <a:t>Konsonantien</a:t>
            </a:r>
            <a:r>
              <a:rPr lang="de-DE" dirty="0"/>
              <a:t> leben die Blindtexte.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88F4F3D-125D-9446-AE5B-40CF1DC8BAFC}"/>
              </a:ext>
            </a:extLst>
          </p:cNvPr>
          <p:cNvSpPr txBox="1"/>
          <p:nvPr userDrawn="1"/>
        </p:nvSpPr>
        <p:spPr>
          <a:xfrm>
            <a:off x="4474583" y="3364832"/>
            <a:ext cx="2968893" cy="113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/>
            </a:lvl1pPr>
            <a:lvl2pPr indent="0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/>
            </a:lvl2pPr>
            <a:lvl3pPr indent="0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>
                <a:solidFill>
                  <a:schemeClr val="accent3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>
                <a:solidFill>
                  <a:schemeClr val="bg1"/>
                </a:solidFill>
              </a:rPr>
              <a:t>Weit hinten, hinter den Wortbergen, fern der Länder </a:t>
            </a:r>
            <a:r>
              <a:rPr lang="de-DE" dirty="0" err="1">
                <a:solidFill>
                  <a:schemeClr val="bg1"/>
                </a:solidFill>
              </a:rPr>
              <a:t>Vokalien</a:t>
            </a:r>
            <a:r>
              <a:rPr lang="de-DE" dirty="0">
                <a:solidFill>
                  <a:schemeClr val="bg1"/>
                </a:solidFill>
              </a:rPr>
              <a:t> und </a:t>
            </a:r>
            <a:r>
              <a:rPr lang="de-DE" dirty="0" err="1">
                <a:solidFill>
                  <a:schemeClr val="bg1"/>
                </a:solidFill>
              </a:rPr>
              <a:t>Konsonantien</a:t>
            </a:r>
            <a:r>
              <a:rPr lang="de-DE" dirty="0">
                <a:solidFill>
                  <a:schemeClr val="bg1"/>
                </a:solidFill>
              </a:rPr>
              <a:t> leben die Blindtexte.</a:t>
            </a:r>
          </a:p>
        </p:txBody>
      </p:sp>
    </p:spTree>
    <p:extLst>
      <p:ext uri="{BB962C8B-B14F-4D97-AF65-F5344CB8AC3E}">
        <p14:creationId xmlns:p14="http://schemas.microsoft.com/office/powerpoint/2010/main" val="204213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Vorstellung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E7528072-BA2B-5B4F-A7DB-8A1B46152D20}"/>
              </a:ext>
            </a:extLst>
          </p:cNvPr>
          <p:cNvSpPr txBox="1"/>
          <p:nvPr userDrawn="1"/>
        </p:nvSpPr>
        <p:spPr>
          <a:xfrm>
            <a:off x="2568917" y="4544256"/>
            <a:ext cx="2414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accent3"/>
                </a:solidFill>
              </a:rPr>
              <a:t>Basic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2E61336-EAF4-3549-B384-9CC02E0CD692}"/>
              </a:ext>
            </a:extLst>
          </p:cNvPr>
          <p:cNvSpPr txBox="1"/>
          <p:nvPr userDrawn="1"/>
        </p:nvSpPr>
        <p:spPr>
          <a:xfrm>
            <a:off x="2568917" y="4932010"/>
            <a:ext cx="2414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chemeClr val="accent3"/>
                </a:solidFill>
              </a:rPr>
              <a:t>Advanced</a:t>
            </a:r>
            <a:endParaRPr lang="de-DE" sz="1600" b="1" dirty="0">
              <a:solidFill>
                <a:schemeClr val="accent3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FE5AB85-6FD7-164C-948F-CE2A400A10F2}"/>
              </a:ext>
            </a:extLst>
          </p:cNvPr>
          <p:cNvSpPr txBox="1"/>
          <p:nvPr userDrawn="1"/>
        </p:nvSpPr>
        <p:spPr>
          <a:xfrm>
            <a:off x="2568917" y="5323461"/>
            <a:ext cx="2414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accent3"/>
                </a:solidFill>
              </a:rPr>
              <a:t>Individual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FE2B1DE-E321-F24D-9200-5E1EFF26B184}"/>
              </a:ext>
            </a:extLst>
          </p:cNvPr>
          <p:cNvSpPr txBox="1"/>
          <p:nvPr userDrawn="1"/>
        </p:nvSpPr>
        <p:spPr>
          <a:xfrm>
            <a:off x="6557128" y="4543759"/>
            <a:ext cx="3703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accent2"/>
                </a:solidFill>
              </a:rPr>
              <a:t>Produkt- und </a:t>
            </a:r>
            <a:br>
              <a:rPr lang="de-DE" sz="1600" b="1" dirty="0">
                <a:solidFill>
                  <a:schemeClr val="accent2"/>
                </a:solidFill>
              </a:rPr>
            </a:br>
            <a:r>
              <a:rPr lang="de-DE" sz="1600" b="1" dirty="0">
                <a:solidFill>
                  <a:schemeClr val="accent2"/>
                </a:solidFill>
              </a:rPr>
              <a:t>Geschäftsfeld-Entwicklung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64DE4CF-03DB-3442-8FA8-AAEDFCEE8991}"/>
              </a:ext>
            </a:extLst>
          </p:cNvPr>
          <p:cNvSpPr txBox="1"/>
          <p:nvPr userDrawn="1"/>
        </p:nvSpPr>
        <p:spPr>
          <a:xfrm>
            <a:off x="6557128" y="5228047"/>
            <a:ext cx="3703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accent2"/>
                </a:solidFill>
              </a:rPr>
              <a:t>Digitale Transformation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457F0AB-A9D0-5345-9079-449344ECF4B5}"/>
              </a:ext>
            </a:extLst>
          </p:cNvPr>
          <p:cNvSpPr/>
          <p:nvPr userDrawn="1"/>
        </p:nvSpPr>
        <p:spPr>
          <a:xfrm>
            <a:off x="1925869" y="4444246"/>
            <a:ext cx="3703698" cy="1317974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98B5EBB-B416-3745-B0AA-285EDDF91429}"/>
              </a:ext>
            </a:extLst>
          </p:cNvPr>
          <p:cNvSpPr/>
          <p:nvPr userDrawn="1"/>
        </p:nvSpPr>
        <p:spPr>
          <a:xfrm>
            <a:off x="6557128" y="4444246"/>
            <a:ext cx="3703698" cy="1317974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EFC84A3-6D51-5441-8CA6-87EF3E597990}"/>
              </a:ext>
            </a:extLst>
          </p:cNvPr>
          <p:cNvSpPr txBox="1"/>
          <p:nvPr userDrawn="1"/>
        </p:nvSpPr>
        <p:spPr>
          <a:xfrm>
            <a:off x="488272" y="534062"/>
            <a:ext cx="4403324" cy="52062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chemeClr val="accent3"/>
                </a:solidFill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de-DE" sz="2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Die Campus EW GmbH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8B99DA3-4225-7A44-B7BA-5FD0D85FDA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9473" y="1291399"/>
            <a:ext cx="1713053" cy="131797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FEAD079-334E-704A-9743-918ADA0A67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4746" y="2867822"/>
            <a:ext cx="2343067" cy="131797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0DE7429-21A1-7F45-8AE9-D8415A8EAF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177" y="2872216"/>
            <a:ext cx="2343600" cy="1318275"/>
          </a:xfrm>
          <a:prstGeom prst="rect">
            <a:avLst/>
          </a:prstGeom>
        </p:spPr>
      </p:pic>
      <p:cxnSp>
        <p:nvCxnSpPr>
          <p:cNvPr id="27" name="Gewinkelte Verbindung 26">
            <a:extLst>
              <a:ext uri="{FF2B5EF4-FFF2-40B4-BE49-F238E27FC236}">
                <a16:creationId xmlns:a16="http://schemas.microsoft.com/office/drawing/2014/main" id="{4CDAA1A2-FDBF-3848-BE72-33BAC82ACDF2}"/>
              </a:ext>
            </a:extLst>
          </p:cNvPr>
          <p:cNvCxnSpPr>
            <a:cxnSpLocks/>
            <a:stCxn id="8" idx="3"/>
            <a:endCxn id="13" idx="0"/>
          </p:cNvCxnSpPr>
          <p:nvPr userDrawn="1"/>
        </p:nvCxnSpPr>
        <p:spPr>
          <a:xfrm>
            <a:off x="6952526" y="1950387"/>
            <a:ext cx="1456451" cy="921829"/>
          </a:xfrm>
          <a:prstGeom prst="bentConnector2">
            <a:avLst/>
          </a:prstGeom>
          <a:ln w="3810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winkelte Verbindung 32">
            <a:extLst>
              <a:ext uri="{FF2B5EF4-FFF2-40B4-BE49-F238E27FC236}">
                <a16:creationId xmlns:a16="http://schemas.microsoft.com/office/drawing/2014/main" id="{13E7CCDF-56A5-784B-B1C4-ADE141F9B823}"/>
              </a:ext>
            </a:extLst>
          </p:cNvPr>
          <p:cNvCxnSpPr>
            <a:stCxn id="8" idx="1"/>
            <a:endCxn id="11" idx="0"/>
          </p:cNvCxnSpPr>
          <p:nvPr userDrawn="1"/>
        </p:nvCxnSpPr>
        <p:spPr>
          <a:xfrm rot="10800000" flipV="1">
            <a:off x="3776281" y="1950386"/>
            <a:ext cx="1463193" cy="917435"/>
          </a:xfrm>
          <a:prstGeom prst="bentConnector2">
            <a:avLst/>
          </a:prstGeom>
          <a:ln w="3810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547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59726-6C32-644D-B5CC-81F0BD831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6E10E805-D2B9-0C48-A17E-9317EE06C6E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11982183"/>
              </p:ext>
            </p:extLst>
          </p:nvPr>
        </p:nvGraphicFramePr>
        <p:xfrm>
          <a:off x="488272" y="1337022"/>
          <a:ext cx="11151289" cy="4801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48E134EB-F6BD-0444-9E7A-229A59A8CDE9}"/>
              </a:ext>
            </a:extLst>
          </p:cNvPr>
          <p:cNvSpPr txBox="1"/>
          <p:nvPr userDrawn="1"/>
        </p:nvSpPr>
        <p:spPr>
          <a:xfrm>
            <a:off x="401704" y="1087603"/>
            <a:ext cx="11485495" cy="696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/>
            </a:lvl1pPr>
            <a:lvl2pPr indent="0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/>
            </a:lvl2pPr>
            <a:lvl3pPr indent="0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>
                <a:solidFill>
                  <a:schemeClr val="accent3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20000"/>
              </a:lnSpc>
            </a:pPr>
            <a:r>
              <a:rPr lang="de-DE" sz="950" dirty="0">
                <a:solidFill>
                  <a:srgbClr val="FF0000"/>
                </a:solidFill>
              </a:rPr>
              <a:t>Im Falle, dass Sie die Agenda-Musterfolie gelöscht haben, können Sie sich dieser Vorlage hier bedienen.</a:t>
            </a:r>
          </a:p>
          <a:p>
            <a:pPr>
              <a:lnSpc>
                <a:spcPct val="120000"/>
              </a:lnSpc>
            </a:pPr>
            <a:r>
              <a:rPr lang="de-DE" sz="950" dirty="0">
                <a:solidFill>
                  <a:srgbClr val="FF0000"/>
                </a:solidFill>
              </a:rPr>
              <a:t>Markieren Sie die gesamte Agenda-Grafik und kopieren Sie diese (Strg + C bzw. </a:t>
            </a:r>
            <a:r>
              <a:rPr lang="de-DE" sz="950" dirty="0" err="1">
                <a:solidFill>
                  <a:srgbClr val="FF0000"/>
                </a:solidFill>
              </a:rPr>
              <a:t>cmd</a:t>
            </a:r>
            <a:r>
              <a:rPr lang="de-DE" sz="950" dirty="0">
                <a:solidFill>
                  <a:srgbClr val="FF0000"/>
                </a:solidFill>
              </a:rPr>
              <a:t> + C). Gehen Sie in Ihren Foliensatz und erstellen Sie eine neue Folie mit dem Layout „Leerfolie NEU“. Fügen Sie dann in dieser Folie die kopierte Agenda-Grafik ein (Strg +V bzw. </a:t>
            </a:r>
            <a:r>
              <a:rPr lang="de-DE" sz="950" dirty="0" err="1">
                <a:solidFill>
                  <a:srgbClr val="FF0000"/>
                </a:solidFill>
              </a:rPr>
              <a:t>cmd</a:t>
            </a:r>
            <a:r>
              <a:rPr lang="de-DE" sz="950" dirty="0">
                <a:solidFill>
                  <a:srgbClr val="FF0000"/>
                </a:solidFill>
              </a:rPr>
              <a:t> + V). Zur farblichen Markierung einer einzelnen Agenda-Box, müssen Sie diese markieren und die Fläche entsprechend der Farbe auf der Masterfolie „„Agenda mit Hervorhebung NEU“ füllen.</a:t>
            </a:r>
          </a:p>
        </p:txBody>
      </p:sp>
    </p:spTree>
    <p:extLst>
      <p:ext uri="{BB962C8B-B14F-4D97-AF65-F5344CB8AC3E}">
        <p14:creationId xmlns:p14="http://schemas.microsoft.com/office/powerpoint/2010/main" val="4067843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t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407E96-DE70-7844-96DD-A0C89BB38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71" y="544882"/>
            <a:ext cx="7759083" cy="487474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3E7A8B3D-CF1F-1D4A-8A85-CF547FF986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000" y="1447798"/>
            <a:ext cx="8394853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513558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59726-6C32-644D-B5CC-81F0BD831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6E10E805-D2B9-0C48-A17E-9317EE06C6E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11982183"/>
              </p:ext>
            </p:extLst>
          </p:nvPr>
        </p:nvGraphicFramePr>
        <p:xfrm>
          <a:off x="488272" y="1337022"/>
          <a:ext cx="11151289" cy="4801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48E134EB-F6BD-0444-9E7A-229A59A8CDE9}"/>
              </a:ext>
            </a:extLst>
          </p:cNvPr>
          <p:cNvSpPr txBox="1"/>
          <p:nvPr userDrawn="1"/>
        </p:nvSpPr>
        <p:spPr>
          <a:xfrm>
            <a:off x="401704" y="1087603"/>
            <a:ext cx="11485495" cy="696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/>
            </a:lvl1pPr>
            <a:lvl2pPr indent="0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/>
            </a:lvl2pPr>
            <a:lvl3pPr indent="0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>
                <a:solidFill>
                  <a:schemeClr val="accent3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20000"/>
              </a:lnSpc>
            </a:pPr>
            <a:r>
              <a:rPr lang="de-DE" sz="950" dirty="0">
                <a:solidFill>
                  <a:srgbClr val="FF0000"/>
                </a:solidFill>
              </a:rPr>
              <a:t>Im Falle, dass Sie die Agenda-Musterfolie gelöscht haben, können Sie sich dieser Vorlage hier bedienen.</a:t>
            </a:r>
          </a:p>
          <a:p>
            <a:pPr>
              <a:lnSpc>
                <a:spcPct val="120000"/>
              </a:lnSpc>
            </a:pPr>
            <a:r>
              <a:rPr lang="de-DE" sz="950" dirty="0">
                <a:solidFill>
                  <a:srgbClr val="FF0000"/>
                </a:solidFill>
              </a:rPr>
              <a:t>Markieren Sie die gesamte Agenda-Grafik und kopieren Sie diese (Strg + C bzw. </a:t>
            </a:r>
            <a:r>
              <a:rPr lang="de-DE" sz="950" dirty="0" err="1">
                <a:solidFill>
                  <a:srgbClr val="FF0000"/>
                </a:solidFill>
              </a:rPr>
              <a:t>cmd</a:t>
            </a:r>
            <a:r>
              <a:rPr lang="de-DE" sz="950" dirty="0">
                <a:solidFill>
                  <a:srgbClr val="FF0000"/>
                </a:solidFill>
              </a:rPr>
              <a:t> + C). Gehen Sie in Ihren Foliensatz und erstellen Sie eine neue Folie mit dem Layout „Leerfolie NEU“. Fügen Sie dann in dieser Folie die kopierte Agenda-Grafik ein (Strg +V bzw. </a:t>
            </a:r>
            <a:r>
              <a:rPr lang="de-DE" sz="950" dirty="0" err="1">
                <a:solidFill>
                  <a:srgbClr val="FF0000"/>
                </a:solidFill>
              </a:rPr>
              <a:t>cmd</a:t>
            </a:r>
            <a:r>
              <a:rPr lang="de-DE" sz="950" dirty="0">
                <a:solidFill>
                  <a:srgbClr val="FF0000"/>
                </a:solidFill>
              </a:rPr>
              <a:t> + V). Zur farblichen Markierung einer einzelnen Agenda-Box, müssen Sie diese markieren und die Fläche entsprechend der Farbe auf der Masterfolie „„Agenda mit Hervorhebung NEU“ füllen.</a:t>
            </a:r>
          </a:p>
        </p:txBody>
      </p:sp>
    </p:spTree>
    <p:extLst>
      <p:ext uri="{BB962C8B-B14F-4D97-AF65-F5344CB8AC3E}">
        <p14:creationId xmlns:p14="http://schemas.microsoft.com/office/powerpoint/2010/main" val="41779775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it Hervorhebung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59726-6C32-644D-B5CC-81F0BD831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6E10E805-D2B9-0C48-A17E-9317EE06C6E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34247867"/>
              </p:ext>
            </p:extLst>
          </p:nvPr>
        </p:nvGraphicFramePr>
        <p:xfrm>
          <a:off x="488272" y="1337022"/>
          <a:ext cx="11151289" cy="4801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06106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B791173-1E0D-F542-AAC7-C8EF92DCD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B841579-F1BA-3B4C-BC80-62D89F1D32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272" y="1241425"/>
            <a:ext cx="11202985" cy="513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Textplatzhalter 6">
            <a:extLst>
              <a:ext uri="{FF2B5EF4-FFF2-40B4-BE49-F238E27FC236}">
                <a16:creationId xmlns:a16="http://schemas.microsoft.com/office/drawing/2014/main" id="{7D01D05F-73E2-B54A-9D67-C79264C207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7230" y="6705600"/>
            <a:ext cx="7890810" cy="15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10974028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/2 und 1/2)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BB3D8-166F-CE40-8895-78B3BDED0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A544F4F9-A88D-734A-B9EF-07C5C7D9B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271" y="1241425"/>
            <a:ext cx="5400000" cy="513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F7DF278C-55CB-7C40-B5A5-73CFC87667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8399" y="1241425"/>
            <a:ext cx="5400000" cy="513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FA59ADFA-8307-DF42-9791-E4582BEA44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7230" y="6705600"/>
            <a:ext cx="7890810" cy="15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12390694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/3 und 2/3)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BB3D8-166F-CE40-8895-78B3BDED0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A544F4F9-A88D-734A-B9EF-07C5C7D9B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271" y="1241425"/>
            <a:ext cx="2736000" cy="513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F7DF278C-55CB-7C40-B5A5-73CFC87667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7329" y="1241425"/>
            <a:ext cx="8096400" cy="513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CA39611F-EC6A-384A-932B-538802ABF8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7230" y="6705600"/>
            <a:ext cx="7890810" cy="15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33547341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/2 und 1/2) mit Überschriften)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BB3D8-166F-CE40-8895-78B3BDED0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A544F4F9-A88D-734A-B9EF-07C5C7D9B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271" y="1632457"/>
            <a:ext cx="5400000" cy="473896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F7DF278C-55CB-7C40-B5A5-73CFC87667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8399" y="1632456"/>
            <a:ext cx="5400000" cy="47389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01CF2C65-4C38-3540-9A5F-907AEBAC7D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8271" y="1241425"/>
            <a:ext cx="5400000" cy="391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None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A6447F7F-41C2-894E-9573-06E07C3A36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399" y="1241424"/>
            <a:ext cx="5400000" cy="391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None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00169664-835F-D94C-96D9-DE2BDDD720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97230" y="6705600"/>
            <a:ext cx="7890810" cy="15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3613732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/3 und 1/3 und 1/3) mit Überschriften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2">
            <a:extLst>
              <a:ext uri="{FF2B5EF4-FFF2-40B4-BE49-F238E27FC236}">
                <a16:creationId xmlns:a16="http://schemas.microsoft.com/office/drawing/2014/main" id="{5377685F-AB8A-AE4A-851D-C2B7E5ED6A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8273" y="1241425"/>
            <a:ext cx="3583997" cy="392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de-DE" sz="20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None/>
            </a:pPr>
            <a:r>
              <a:rPr lang="de-DE" dirty="0"/>
              <a:t>Überschrift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C7D3F1-7BEA-564B-B066-AC05337E5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E0452B9E-F4F6-E546-B958-58600E9CE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271" y="1633824"/>
            <a:ext cx="3590872" cy="47375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066BF87A-4A66-594C-A737-354AFD244A1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04001" y="1633824"/>
            <a:ext cx="3590872" cy="4737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EA2D71A9-4A4E-BB48-B968-E67D572AE1D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06994" y="1633824"/>
            <a:ext cx="3590872" cy="4737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26" name="Textplatzhalter 12">
            <a:extLst>
              <a:ext uri="{FF2B5EF4-FFF2-40B4-BE49-F238E27FC236}">
                <a16:creationId xmlns:a16="http://schemas.microsoft.com/office/drawing/2014/main" id="{00355056-5627-AA41-B784-870ACAA33A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10876" y="1241424"/>
            <a:ext cx="3583997" cy="392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de-DE" sz="20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None/>
            </a:pPr>
            <a:r>
              <a:rPr lang="de-DE" dirty="0"/>
              <a:t>Überschrift</a:t>
            </a:r>
          </a:p>
        </p:txBody>
      </p:sp>
      <p:sp>
        <p:nvSpPr>
          <p:cNvPr id="27" name="Textplatzhalter 12">
            <a:extLst>
              <a:ext uri="{FF2B5EF4-FFF2-40B4-BE49-F238E27FC236}">
                <a16:creationId xmlns:a16="http://schemas.microsoft.com/office/drawing/2014/main" id="{2B8F957D-14BF-1E44-8053-CE5CE31A10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6994" y="1241424"/>
            <a:ext cx="3583997" cy="392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de-DE" sz="20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None/>
            </a:pPr>
            <a:r>
              <a:rPr lang="de-DE" dirty="0"/>
              <a:t>Überschrift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FC789BAE-D9DE-F743-B545-77AE3B0EE3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7230" y="6705600"/>
            <a:ext cx="7890810" cy="15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28942649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blöcke mit Überschriften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12">
            <a:extLst>
              <a:ext uri="{FF2B5EF4-FFF2-40B4-BE49-F238E27FC236}">
                <a16:creationId xmlns:a16="http://schemas.microsoft.com/office/drawing/2014/main" id="{D4064636-E229-5142-B21B-260D3EB058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2858" y="1240398"/>
            <a:ext cx="3583997" cy="392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de-DE" sz="20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None/>
            </a:pPr>
            <a:r>
              <a:rPr lang="de-DE" dirty="0"/>
              <a:t>Überschrift</a:t>
            </a:r>
          </a:p>
        </p:txBody>
      </p:sp>
      <p:sp>
        <p:nvSpPr>
          <p:cNvPr id="22" name="Textplatzhalter 12">
            <a:extLst>
              <a:ext uri="{FF2B5EF4-FFF2-40B4-BE49-F238E27FC236}">
                <a16:creationId xmlns:a16="http://schemas.microsoft.com/office/drawing/2014/main" id="{8E5C0D9F-0C27-9946-AF07-DFFC085E7D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00565" y="1240398"/>
            <a:ext cx="3583997" cy="392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de-DE" sz="20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None/>
            </a:pPr>
            <a:r>
              <a:rPr lang="de-DE" dirty="0"/>
              <a:t>Überschrift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78B0E3-988A-344C-8858-1FEFF8F82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D67382E2-A201-D94B-9B63-5166B3EEEB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271" y="1632798"/>
            <a:ext cx="3590872" cy="16643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30" name="Textplatzhalter 4">
            <a:extLst>
              <a:ext uri="{FF2B5EF4-FFF2-40B4-BE49-F238E27FC236}">
                <a16:creationId xmlns:a16="http://schemas.microsoft.com/office/drawing/2014/main" id="{4C0518A1-D908-CF49-BC1B-7307D8B769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297565" y="1632798"/>
            <a:ext cx="3590872" cy="16768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32" name="Textplatzhalter 4">
            <a:extLst>
              <a:ext uri="{FF2B5EF4-FFF2-40B4-BE49-F238E27FC236}">
                <a16:creationId xmlns:a16="http://schemas.microsoft.com/office/drawing/2014/main" id="{29FA368A-2308-414B-9DE8-81BFA498A2F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09420" y="1632798"/>
            <a:ext cx="3590872" cy="16768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33" name="Textplatzhalter 4">
            <a:extLst>
              <a:ext uri="{FF2B5EF4-FFF2-40B4-BE49-F238E27FC236}">
                <a16:creationId xmlns:a16="http://schemas.microsoft.com/office/drawing/2014/main" id="{9BE2838F-75FB-2C4C-BFFB-441F7BBCB53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88271" y="4335917"/>
            <a:ext cx="3590872" cy="15854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34" name="Textplatzhalter 4">
            <a:extLst>
              <a:ext uri="{FF2B5EF4-FFF2-40B4-BE49-F238E27FC236}">
                <a16:creationId xmlns:a16="http://schemas.microsoft.com/office/drawing/2014/main" id="{C90F5142-48F5-B042-9A91-01D989F9C52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297565" y="4335917"/>
            <a:ext cx="3590872" cy="15854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35" name="Textplatzhalter 4">
            <a:extLst>
              <a:ext uri="{FF2B5EF4-FFF2-40B4-BE49-F238E27FC236}">
                <a16:creationId xmlns:a16="http://schemas.microsoft.com/office/drawing/2014/main" id="{B4D488EC-B0D0-5044-976D-4E843FB9CCF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109420" y="4335917"/>
            <a:ext cx="3590872" cy="15854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36" name="Textplatzhalter 12">
            <a:extLst>
              <a:ext uri="{FF2B5EF4-FFF2-40B4-BE49-F238E27FC236}">
                <a16:creationId xmlns:a16="http://schemas.microsoft.com/office/drawing/2014/main" id="{206B08F0-A57C-674D-BBDD-FFC69CFFB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85273" y="3943518"/>
            <a:ext cx="3583997" cy="392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de-DE" sz="20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None/>
            </a:pPr>
            <a:r>
              <a:rPr lang="de-DE" dirty="0"/>
              <a:t>Überschrift</a:t>
            </a:r>
          </a:p>
        </p:txBody>
      </p:sp>
      <p:sp>
        <p:nvSpPr>
          <p:cNvPr id="37" name="Textplatzhalter 12">
            <a:extLst>
              <a:ext uri="{FF2B5EF4-FFF2-40B4-BE49-F238E27FC236}">
                <a16:creationId xmlns:a16="http://schemas.microsoft.com/office/drawing/2014/main" id="{E6DB35A6-F73C-3C4E-8B78-430B52A8D58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09858" y="3943517"/>
            <a:ext cx="3583997" cy="392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de-DE" sz="20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None/>
            </a:pPr>
            <a:r>
              <a:rPr lang="de-DE" dirty="0"/>
              <a:t>Überschrift</a:t>
            </a:r>
          </a:p>
        </p:txBody>
      </p:sp>
      <p:sp>
        <p:nvSpPr>
          <p:cNvPr id="38" name="Textplatzhalter 12">
            <a:extLst>
              <a:ext uri="{FF2B5EF4-FFF2-40B4-BE49-F238E27FC236}">
                <a16:creationId xmlns:a16="http://schemas.microsoft.com/office/drawing/2014/main" id="{4BA28FBF-D0B8-1A41-A4E9-1C7214E633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97565" y="3943517"/>
            <a:ext cx="3583997" cy="392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de-DE" sz="20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None/>
            </a:pPr>
            <a:r>
              <a:rPr lang="de-DE" dirty="0"/>
              <a:t>Überschrift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A1288508-7CAC-4B4C-AE78-80F130D28F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7230" y="6705600"/>
            <a:ext cx="7890810" cy="15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Quelle:</a:t>
            </a:r>
          </a:p>
        </p:txBody>
      </p:sp>
      <p:sp>
        <p:nvSpPr>
          <p:cNvPr id="19" name="Textplatzhalter 12">
            <a:extLst>
              <a:ext uri="{FF2B5EF4-FFF2-40B4-BE49-F238E27FC236}">
                <a16:creationId xmlns:a16="http://schemas.microsoft.com/office/drawing/2014/main" id="{2BBDC2AE-E20A-DF48-BFB1-6DA012CF29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8273" y="1241425"/>
            <a:ext cx="3583997" cy="392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de-DE" sz="20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None/>
            </a:pPr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28613287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/2) und Bild (1/2)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5FE2E3-2B54-0C40-BCB5-92FD5173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53617F1F-1D52-614F-978F-AE8DFDF61C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273" y="1241425"/>
            <a:ext cx="5130000" cy="513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913791E-DC64-BD44-861D-3E2FD65D09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7230" y="6705600"/>
            <a:ext cx="7890810" cy="15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16702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it Hervorhebung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59726-6C32-644D-B5CC-81F0BD831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6E10E805-D2B9-0C48-A17E-9317EE06C6E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34247867"/>
              </p:ext>
            </p:extLst>
          </p:nvPr>
        </p:nvGraphicFramePr>
        <p:xfrm>
          <a:off x="488272" y="1337022"/>
          <a:ext cx="11151289" cy="4801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35812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2/3) und Bild (1/3)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5FE2E3-2B54-0C40-BCB5-92FD5173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53617F1F-1D52-614F-978F-AE8DFDF61C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273" y="1241425"/>
            <a:ext cx="8074800" cy="513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59F59A08-B223-F448-9DE7-F099BC478E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7230" y="6705600"/>
            <a:ext cx="7890810" cy="15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34741401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chmal, Bild schmal und Text breit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5FE2E3-2B54-0C40-BCB5-92FD5173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53617F1F-1D52-614F-978F-AE8DFDF61C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273" y="1241425"/>
            <a:ext cx="2872800" cy="513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543CEFA-F09A-D24F-8011-5170334BB4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54008" y="1241425"/>
            <a:ext cx="5738400" cy="513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85CDB90-7DA5-5843-8A17-3828D39F64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7230" y="6705600"/>
            <a:ext cx="7890810" cy="15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10016135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/3) und Bild (2/3)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5FE2E3-2B54-0C40-BCB5-92FD5173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53617F1F-1D52-614F-978F-AE8DFDF61C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273" y="1241425"/>
            <a:ext cx="4320000" cy="513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1C60E116-C632-C446-A1CA-0AD8285F9D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7230" y="6705600"/>
            <a:ext cx="7890810" cy="15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38575412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1/3) und Text (2/3)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5FE2E3-2B54-0C40-BCB5-92FD5173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53617F1F-1D52-614F-978F-AE8DFDF61C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94514" y="1241425"/>
            <a:ext cx="6609214" cy="513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59BC6B26-6768-0C4D-B7C6-2501C56CC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7230" y="6705600"/>
            <a:ext cx="7890810" cy="15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11341214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2/3) und Text (1/3)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5FE2E3-2B54-0C40-BCB5-92FD5173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53617F1F-1D52-614F-978F-AE8DFDF61C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3728" y="1241425"/>
            <a:ext cx="4320000" cy="513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7FBD20D4-1771-654C-B2A6-32611128DE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7230" y="6705600"/>
            <a:ext cx="7890810" cy="15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25446350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lang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5FE2E3-2B54-0C40-BCB5-92FD5173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53617F1F-1D52-614F-978F-AE8DFDF61C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272" y="1241425"/>
            <a:ext cx="11202157" cy="20920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9CA3EF33-FF63-7646-A821-FED2CC0C3C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7230" y="6705600"/>
            <a:ext cx="7890810" cy="15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25042220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9C1FDF-6B5B-2F4F-B2BC-6B230471A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60240FFD-054E-3F43-A34A-8666860ADB60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488949" y="1319213"/>
            <a:ext cx="9453703" cy="4779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Tabelle einfügen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A80C51AC-BDFD-C949-BF56-9E4D342166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7230" y="6705600"/>
            <a:ext cx="7890810" cy="15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2459422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9C1FDF-6B5B-2F4F-B2BC-6B230471A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Textplatzhalter 6">
            <a:extLst>
              <a:ext uri="{FF2B5EF4-FFF2-40B4-BE49-F238E27FC236}">
                <a16:creationId xmlns:a16="http://schemas.microsoft.com/office/drawing/2014/main" id="{53DD4A39-EF59-F64A-B50E-B4BE049846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7230" y="6705600"/>
            <a:ext cx="7890810" cy="15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21797377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26701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5F6CD-5B21-422C-A388-D3982546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140728-C76C-4A8A-A0DB-32D3A80CC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0811" y="2380896"/>
            <a:ext cx="5334656" cy="41912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A515521-CF36-43DF-8006-6F4895FFA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33" y="2380896"/>
            <a:ext cx="5334656" cy="41912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F39A0076-9856-4316-A2C2-9B5A543A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17.08.2020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013024DD-12C5-4418-B89A-1BE4467E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Bausteine zur energiewirtschaftlichen Lage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93751A8-9A06-48BF-8633-A9D401CC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113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B791173-1E0D-F542-AAC7-C8EF92DCD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B841579-F1BA-3B4C-BC80-62D89F1D32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272" y="1241425"/>
            <a:ext cx="11202985" cy="513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Textplatzhalter 6">
            <a:extLst>
              <a:ext uri="{FF2B5EF4-FFF2-40B4-BE49-F238E27FC236}">
                <a16:creationId xmlns:a16="http://schemas.microsoft.com/office/drawing/2014/main" id="{7D01D05F-73E2-B54A-9D67-C79264C207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7230" y="6705600"/>
            <a:ext cx="7890810" cy="15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38922756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9C1FDF-6B5B-2F4F-B2BC-6B230471A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71" y="330741"/>
            <a:ext cx="7759083" cy="70161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6">
            <a:extLst>
              <a:ext uri="{FF2B5EF4-FFF2-40B4-BE49-F238E27FC236}">
                <a16:creationId xmlns:a16="http://schemas.microsoft.com/office/drawing/2014/main" id="{09B748A1-2215-8942-B18A-C0AB2C147D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7231" y="6705600"/>
            <a:ext cx="3848318" cy="15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27049668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und Bild lang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5FE2E3-2B54-0C40-BCB5-92FD5173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53617F1F-1D52-614F-978F-AE8DFDF61C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272" y="1241425"/>
            <a:ext cx="11202157" cy="20920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EC617794-5E2B-A147-97C9-77BC0267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97230" y="6705600"/>
            <a:ext cx="3562973" cy="15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8842690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ild (1/3) und Text (2/3)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5FE2E3-2B54-0C40-BCB5-92FD5173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53617F1F-1D52-614F-978F-AE8DFDF61C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94514" y="1241425"/>
            <a:ext cx="6609214" cy="46799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0B2A4D84-F97B-D948-AF5A-118B51A988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8272" y="5921375"/>
            <a:ext cx="216519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de-DE" dirty="0"/>
              <a:t>Bildquelle einfügen</a:t>
            </a:r>
          </a:p>
        </p:txBody>
      </p:sp>
    </p:spTree>
    <p:extLst>
      <p:ext uri="{BB962C8B-B14F-4D97-AF65-F5344CB8AC3E}">
        <p14:creationId xmlns:p14="http://schemas.microsoft.com/office/powerpoint/2010/main" val="319012103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/2 und 1/2)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BB3D8-166F-CE40-8895-78B3BDED0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A544F4F9-A88D-734A-B9EF-07C5C7D9B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271" y="1241425"/>
            <a:ext cx="5400000" cy="513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F7DF278C-55CB-7C40-B5A5-73CFC87667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8399" y="1241425"/>
            <a:ext cx="5400000" cy="513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FA59ADFA-8307-DF42-9791-E4582BEA44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7230" y="6705600"/>
            <a:ext cx="7890810" cy="15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75650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/3 und 2/3)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BB3D8-166F-CE40-8895-78B3BDED0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A544F4F9-A88D-734A-B9EF-07C5C7D9B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271" y="1241425"/>
            <a:ext cx="2736000" cy="513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F7DF278C-55CB-7C40-B5A5-73CFC87667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7329" y="1241425"/>
            <a:ext cx="8096400" cy="513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CA39611F-EC6A-384A-932B-538802ABF8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7230" y="6705600"/>
            <a:ext cx="7890810" cy="15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2593949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/2 und 1/2) mit Überschriften)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BB3D8-166F-CE40-8895-78B3BDED0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A544F4F9-A88D-734A-B9EF-07C5C7D9B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271" y="1632457"/>
            <a:ext cx="5400000" cy="473896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F7DF278C-55CB-7C40-B5A5-73CFC87667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8399" y="1632456"/>
            <a:ext cx="5400000" cy="47389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01CF2C65-4C38-3540-9A5F-907AEBAC7D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8271" y="1241425"/>
            <a:ext cx="5400000" cy="391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None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A6447F7F-41C2-894E-9573-06E07C3A36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399" y="1241424"/>
            <a:ext cx="5400000" cy="391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None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00169664-835F-D94C-96D9-DE2BDDD720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97230" y="6705600"/>
            <a:ext cx="7890810" cy="15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105653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/3 und 1/3 und 1/3) mit Überschriften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2">
            <a:extLst>
              <a:ext uri="{FF2B5EF4-FFF2-40B4-BE49-F238E27FC236}">
                <a16:creationId xmlns:a16="http://schemas.microsoft.com/office/drawing/2014/main" id="{5377685F-AB8A-AE4A-851D-C2B7E5ED6A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8273" y="1241425"/>
            <a:ext cx="3583997" cy="392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de-DE" sz="20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None/>
            </a:pPr>
            <a:r>
              <a:rPr lang="de-DE" dirty="0"/>
              <a:t>Überschrift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C7D3F1-7BEA-564B-B066-AC05337E5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E0452B9E-F4F6-E546-B958-58600E9CE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271" y="1633824"/>
            <a:ext cx="3590872" cy="47375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066BF87A-4A66-594C-A737-354AFD244A1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04001" y="1633824"/>
            <a:ext cx="3590872" cy="4737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EA2D71A9-4A4E-BB48-B968-E67D572AE1D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06994" y="1633824"/>
            <a:ext cx="3590872" cy="4737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buClr>
                <a:srgbClr val="FBB0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BB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26" name="Textplatzhalter 12">
            <a:extLst>
              <a:ext uri="{FF2B5EF4-FFF2-40B4-BE49-F238E27FC236}">
                <a16:creationId xmlns:a16="http://schemas.microsoft.com/office/drawing/2014/main" id="{00355056-5627-AA41-B784-870ACAA33A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10876" y="1241424"/>
            <a:ext cx="3583997" cy="392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de-DE" sz="20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None/>
            </a:pPr>
            <a:r>
              <a:rPr lang="de-DE" dirty="0"/>
              <a:t>Überschrift</a:t>
            </a:r>
          </a:p>
        </p:txBody>
      </p:sp>
      <p:sp>
        <p:nvSpPr>
          <p:cNvPr id="27" name="Textplatzhalter 12">
            <a:extLst>
              <a:ext uri="{FF2B5EF4-FFF2-40B4-BE49-F238E27FC236}">
                <a16:creationId xmlns:a16="http://schemas.microsoft.com/office/drawing/2014/main" id="{2B8F957D-14BF-1E44-8053-CE5CE31A10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6994" y="1241424"/>
            <a:ext cx="3583997" cy="392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de-DE" sz="20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FBB000"/>
              </a:buClr>
              <a:buFont typeface="Wingdings" pitchFamily="2" charset="2"/>
              <a:buNone/>
            </a:pPr>
            <a:r>
              <a:rPr lang="de-DE" dirty="0"/>
              <a:t>Überschrift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FC789BAE-D9DE-F743-B545-77AE3B0EE3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7230" y="6705600"/>
            <a:ext cx="7890810" cy="15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208905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.png"/><Relationship Id="rId5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image" Target="../media/image10.jpeg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theme" Target="../theme/theme8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image" Target="../media/image12.png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B43C518-7BC8-5E41-86FE-4DB276320B0D}"/>
              </a:ext>
            </a:extLst>
          </p:cNvPr>
          <p:cNvPicPr>
            <a:picLocks/>
          </p:cNvPicPr>
          <p:nvPr userDrawn="1"/>
        </p:nvPicPr>
        <p:blipFill rotWithShape="1">
          <a:blip r:embed="rId24"/>
          <a:srcRect l="22140" t="-1" r="7738" b="83456"/>
          <a:stretch/>
        </p:blipFill>
        <p:spPr>
          <a:xfrm>
            <a:off x="0" y="5435634"/>
            <a:ext cx="12192000" cy="1422366"/>
          </a:xfrm>
          <a:prstGeom prst="rect">
            <a:avLst/>
          </a:prstGeom>
        </p:spPr>
      </p:pic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B741B962-8F42-1B44-A9AE-FB3917591D94}"/>
              </a:ext>
            </a:extLst>
          </p:cNvPr>
          <p:cNvSpPr txBox="1">
            <a:spLocks/>
          </p:cNvSpPr>
          <p:nvPr userDrawn="1"/>
        </p:nvSpPr>
        <p:spPr>
          <a:xfrm>
            <a:off x="398755" y="6700487"/>
            <a:ext cx="2877105" cy="1604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dirty="0"/>
              <a:t>© Campus-EW GmbH | Es gilt das gesprochene Wort</a:t>
            </a:r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976DDF28-9873-D14F-B14E-55E8C78B781F}"/>
              </a:ext>
            </a:extLst>
          </p:cNvPr>
          <p:cNvSpPr txBox="1">
            <a:spLocks/>
          </p:cNvSpPr>
          <p:nvPr userDrawn="1"/>
        </p:nvSpPr>
        <p:spPr>
          <a:xfrm>
            <a:off x="10426946" y="6335362"/>
            <a:ext cx="147295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681030-1942-9844-BB51-B145805F8F91}" type="slidenum">
              <a:rPr lang="de-DE" smtClean="0"/>
              <a:pPr algn="r"/>
              <a:t>‹Nr.›</a:t>
            </a:fld>
            <a:endParaRPr lang="de-DE" dirty="0"/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5704CF6B-BE4A-C246-B612-911340CC2B91}"/>
              </a:ext>
            </a:extLst>
          </p:cNvPr>
          <p:cNvCxnSpPr>
            <a:cxnSpLocks/>
          </p:cNvCxnSpPr>
          <p:nvPr userDrawn="1"/>
        </p:nvCxnSpPr>
        <p:spPr>
          <a:xfrm>
            <a:off x="488272" y="1020932"/>
            <a:ext cx="1120858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platzhalter 4">
            <a:extLst>
              <a:ext uri="{FF2B5EF4-FFF2-40B4-BE49-F238E27FC236}">
                <a16:creationId xmlns:a16="http://schemas.microsoft.com/office/drawing/2014/main" id="{FDB36D13-C64E-9845-971B-F5884651F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71" y="496484"/>
            <a:ext cx="7759083" cy="49829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8DEF9F1F-C402-064B-9DFC-D4E0D4BB47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766" y="321922"/>
            <a:ext cx="1502090" cy="54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13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2" r:id="rId2"/>
    <p:sldLayoutId id="2147483673" r:id="rId3"/>
    <p:sldLayoutId id="2147483716" r:id="rId4"/>
    <p:sldLayoutId id="2147483677" r:id="rId5"/>
    <p:sldLayoutId id="2147483680" r:id="rId6"/>
    <p:sldLayoutId id="2147483743" r:id="rId7"/>
    <p:sldLayoutId id="2147483742" r:id="rId8"/>
    <p:sldLayoutId id="2147483681" r:id="rId9"/>
    <p:sldLayoutId id="2147483682" r:id="rId10"/>
    <p:sldLayoutId id="2147483678" r:id="rId11"/>
    <p:sldLayoutId id="2147483740" r:id="rId12"/>
    <p:sldLayoutId id="2147483741" r:id="rId13"/>
    <p:sldLayoutId id="2147483732" r:id="rId14"/>
    <p:sldLayoutId id="2147483733" r:id="rId15"/>
    <p:sldLayoutId id="2147483734" r:id="rId16"/>
    <p:sldLayoutId id="2147483736" r:id="rId17"/>
    <p:sldLayoutId id="2147483737" r:id="rId18"/>
    <p:sldLayoutId id="2147483735" r:id="rId19"/>
    <p:sldLayoutId id="2147483751" r:id="rId20"/>
    <p:sldLayoutId id="2147483754" r:id="rId21"/>
    <p:sldLayoutId id="2147483794" r:id="rId22"/>
  </p:sldLayoutIdLs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lang="de-DE" sz="2400" b="0" kern="1200" dirty="0">
          <a:solidFill>
            <a:schemeClr val="tx1"/>
          </a:solidFill>
          <a:latin typeface="+mj-lt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A97FCD3-28A7-B048-991B-20F6B391B882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b="66124"/>
          <a:stretch/>
        </p:blipFill>
        <p:spPr>
          <a:xfrm>
            <a:off x="0" y="5036400"/>
            <a:ext cx="12192000" cy="18216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67AAAC3-DA0D-FB45-B601-CF22877F0757}"/>
              </a:ext>
            </a:extLst>
          </p:cNvPr>
          <p:cNvSpPr txBox="1"/>
          <p:nvPr userDrawn="1"/>
        </p:nvSpPr>
        <p:spPr>
          <a:xfrm>
            <a:off x="433996" y="5912132"/>
            <a:ext cx="3778807" cy="8002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1" dirty="0">
                <a:solidFill>
                  <a:schemeClr val="bg1"/>
                </a:solidFill>
              </a:rPr>
              <a:t>Campus-EW GmbH</a:t>
            </a:r>
          </a:p>
          <a:p>
            <a:pPr>
              <a:lnSpc>
                <a:spcPct val="100000"/>
              </a:lnSpc>
            </a:pPr>
            <a:r>
              <a:rPr lang="de-DE" sz="1400" dirty="0">
                <a:solidFill>
                  <a:schemeClr val="bg1"/>
                </a:solidFill>
              </a:rPr>
              <a:t>Sonnenscheinstraße 78| D – 52078 Aachen</a:t>
            </a:r>
          </a:p>
          <a:p>
            <a:pPr>
              <a:lnSpc>
                <a:spcPct val="100000"/>
              </a:lnSpc>
            </a:pPr>
            <a:r>
              <a:rPr lang="de-DE" sz="1400" dirty="0">
                <a:solidFill>
                  <a:schemeClr val="bg1"/>
                </a:solidFill>
              </a:rPr>
              <a:t>+49 (0) 241 4631 0700 | www.campus-ew.de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96E9A04-F055-1047-93EC-F278FB0FB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6432" y="3566860"/>
            <a:ext cx="1684110" cy="130581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F2629A9-3672-C746-8274-33812A2920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39438" y="3195614"/>
            <a:ext cx="3713124" cy="204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2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A97FCD3-28A7-B048-991B-20F6B391B882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b="75716"/>
          <a:stretch/>
        </p:blipFill>
        <p:spPr>
          <a:xfrm>
            <a:off x="0" y="5552184"/>
            <a:ext cx="12192000" cy="130581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1011DFC-30E1-B14C-9963-03419D70A1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1327853" y="387619"/>
            <a:ext cx="9581741" cy="528567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04084C9-EFC0-E741-BBA3-4665D1ED3CC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52451" y="4004517"/>
            <a:ext cx="1347603" cy="104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5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AA79F07-A932-4A4C-8DA9-E8DD2D38A7CD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b="66124"/>
          <a:stretch/>
        </p:blipFill>
        <p:spPr>
          <a:xfrm>
            <a:off x="0" y="5036400"/>
            <a:ext cx="12192000" cy="18216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48C45DA-7D91-D840-ABA9-CE6330BE82CA}"/>
              </a:ext>
            </a:extLst>
          </p:cNvPr>
          <p:cNvSpPr txBox="1"/>
          <p:nvPr userDrawn="1"/>
        </p:nvSpPr>
        <p:spPr>
          <a:xfrm>
            <a:off x="433996" y="5912132"/>
            <a:ext cx="3778807" cy="8002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1" dirty="0">
                <a:solidFill>
                  <a:schemeClr val="bg1"/>
                </a:solidFill>
              </a:rPr>
              <a:t>Campus-EW GmbH</a:t>
            </a:r>
          </a:p>
          <a:p>
            <a:pPr>
              <a:lnSpc>
                <a:spcPct val="100000"/>
              </a:lnSpc>
            </a:pPr>
            <a:r>
              <a:rPr lang="de-DE" sz="1400" dirty="0">
                <a:solidFill>
                  <a:schemeClr val="bg1"/>
                </a:solidFill>
              </a:rPr>
              <a:t>Sonnenscheinstraße 78| D – 52078 Aachen</a:t>
            </a:r>
          </a:p>
          <a:p>
            <a:pPr>
              <a:lnSpc>
                <a:spcPct val="100000"/>
              </a:lnSpc>
            </a:pPr>
            <a:r>
              <a:rPr lang="de-DE" sz="1400" dirty="0">
                <a:solidFill>
                  <a:schemeClr val="bg1"/>
                </a:solidFill>
              </a:rPr>
              <a:t>+49 (0) 241 4631 0700 | www.campus-ew.de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52860E8-6F31-1E46-9000-A68A4AF523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2840" y="749418"/>
            <a:ext cx="2135437" cy="165576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B0223A4-6F59-6144-8020-485C5803DDC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3996" y="3178947"/>
            <a:ext cx="3713124" cy="204830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F3C059F-4781-ED4A-82C6-3A81ECACE43C}"/>
              </a:ext>
            </a:extLst>
          </p:cNvPr>
          <p:cNvSpPr txBox="1"/>
          <p:nvPr userDrawn="1"/>
        </p:nvSpPr>
        <p:spPr>
          <a:xfrm>
            <a:off x="5207335" y="705028"/>
            <a:ext cx="5761823" cy="1231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solidFill>
                  <a:schemeClr val="accent3"/>
                </a:solidFill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de-DE" sz="4000" b="0" dirty="0">
                <a:solidFill>
                  <a:schemeClr val="tx1"/>
                </a:solidFill>
                <a:latin typeface="+mn-lt"/>
              </a:rPr>
              <a:t>Vielen Dank für Ihre Aufmerksamkeit!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E0E3BF1-A245-DD4D-BACD-3296B289D651}"/>
              </a:ext>
            </a:extLst>
          </p:cNvPr>
          <p:cNvSpPr txBox="1"/>
          <p:nvPr userDrawn="1"/>
        </p:nvSpPr>
        <p:spPr>
          <a:xfrm>
            <a:off x="5209954" y="2401317"/>
            <a:ext cx="5854242" cy="95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de-DE" sz="1800" dirty="0"/>
              <a:t>Ich stehe Ihnen gerne auch nach dem Seminar </a:t>
            </a:r>
            <a:br>
              <a:rPr lang="de-DE" sz="1800" dirty="0"/>
            </a:br>
            <a:r>
              <a:rPr lang="de-DE" sz="1800" dirty="0"/>
              <a:t>für Rückfragen zur Verfügung, </a:t>
            </a:r>
            <a:br>
              <a:rPr lang="de-DE" sz="1800" dirty="0"/>
            </a:br>
            <a:r>
              <a:rPr lang="de-DE" sz="1800" dirty="0"/>
              <a:t>persönlich oder per Mail. </a:t>
            </a:r>
          </a:p>
        </p:txBody>
      </p:sp>
    </p:spTree>
    <p:extLst>
      <p:ext uri="{BB962C8B-B14F-4D97-AF65-F5344CB8AC3E}">
        <p14:creationId xmlns:p14="http://schemas.microsoft.com/office/powerpoint/2010/main" val="281510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90A38B89-6729-496F-B257-B52A41E086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1314567" y="387619"/>
            <a:ext cx="9581741" cy="528567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52860E8-6F31-1E46-9000-A68A4AF523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2840" y="749418"/>
            <a:ext cx="2135437" cy="165576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F3C059F-4781-ED4A-82C6-3A81ECACE43C}"/>
              </a:ext>
            </a:extLst>
          </p:cNvPr>
          <p:cNvSpPr txBox="1"/>
          <p:nvPr userDrawn="1"/>
        </p:nvSpPr>
        <p:spPr>
          <a:xfrm>
            <a:off x="3215088" y="3455240"/>
            <a:ext cx="5761823" cy="1231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solidFill>
                  <a:schemeClr val="accent3"/>
                </a:solidFill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Vielen Dank für Ihre Aufmerksamkeit!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0CC5A89-06C0-4D45-B3C8-75B1BB2DEA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58762" y="853699"/>
            <a:ext cx="5618671" cy="12385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0E259FD-7461-4642-98F5-347E09E15252}"/>
              </a:ext>
            </a:extLst>
          </p:cNvPr>
          <p:cNvPicPr>
            <a:picLocks/>
          </p:cNvPicPr>
          <p:nvPr userDrawn="1"/>
        </p:nvPicPr>
        <p:blipFill rotWithShape="1">
          <a:blip r:embed="rId6"/>
          <a:srcRect b="75716"/>
          <a:stretch/>
        </p:blipFill>
        <p:spPr>
          <a:xfrm>
            <a:off x="0" y="5552184"/>
            <a:ext cx="12192000" cy="130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17">
            <a:extLst>
              <a:ext uri="{FF2B5EF4-FFF2-40B4-BE49-F238E27FC236}">
                <a16:creationId xmlns:a16="http://schemas.microsoft.com/office/drawing/2014/main" id="{2B0E1B6D-A128-1D48-9AC6-D0A42469A246}"/>
              </a:ext>
            </a:extLst>
          </p:cNvPr>
          <p:cNvSpPr txBox="1"/>
          <p:nvPr userDrawn="1"/>
        </p:nvSpPr>
        <p:spPr>
          <a:xfrm>
            <a:off x="207071" y="137869"/>
            <a:ext cx="11529658" cy="1231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solidFill>
                  <a:schemeClr val="accent3"/>
                </a:solidFill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de-DE" sz="4000" dirty="0">
                <a:solidFill>
                  <a:srgbClr val="55B343"/>
                </a:solidFill>
                <a:latin typeface="+mn-lt"/>
              </a:rPr>
              <a:t>Wasserzeichen</a:t>
            </a:r>
          </a:p>
        </p:txBody>
      </p:sp>
    </p:spTree>
    <p:extLst>
      <p:ext uri="{BB962C8B-B14F-4D97-AF65-F5344CB8AC3E}">
        <p14:creationId xmlns:p14="http://schemas.microsoft.com/office/powerpoint/2010/main" val="24600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lang="de-DE" sz="2400" b="0" kern="1200" dirty="0">
          <a:solidFill>
            <a:schemeClr val="tx1"/>
          </a:solidFill>
          <a:latin typeface="+mj-lt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>
            <a:extLst>
              <a:ext uri="{FF2B5EF4-FFF2-40B4-BE49-F238E27FC236}">
                <a16:creationId xmlns:a16="http://schemas.microsoft.com/office/drawing/2014/main" id="{F6DC1396-8698-E04E-90E4-2CA3C2D7F26B}"/>
              </a:ext>
            </a:extLst>
          </p:cNvPr>
          <p:cNvSpPr txBox="1"/>
          <p:nvPr userDrawn="1"/>
        </p:nvSpPr>
        <p:spPr>
          <a:xfrm>
            <a:off x="207071" y="137869"/>
            <a:ext cx="11529658" cy="1231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solidFill>
                  <a:schemeClr val="accent3"/>
                </a:solidFill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de-DE" sz="4000" dirty="0">
                <a:solidFill>
                  <a:srgbClr val="55B343"/>
                </a:solidFill>
                <a:latin typeface="+mn-lt"/>
              </a:rPr>
              <a:t>Bausteine zur Foliengestaltung</a:t>
            </a:r>
          </a:p>
          <a:p>
            <a:pPr lvl="0"/>
            <a:endParaRPr lang="de-DE" sz="4000" dirty="0">
              <a:solidFill>
                <a:srgbClr val="55B34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430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lang="de-DE" sz="2400" b="0" kern="1200" dirty="0">
          <a:solidFill>
            <a:schemeClr val="tx1"/>
          </a:solidFill>
          <a:latin typeface="+mj-lt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B741B962-8F42-1B44-A9AE-FB3917591D94}"/>
              </a:ext>
            </a:extLst>
          </p:cNvPr>
          <p:cNvSpPr txBox="1">
            <a:spLocks/>
          </p:cNvSpPr>
          <p:nvPr userDrawn="1"/>
        </p:nvSpPr>
        <p:spPr>
          <a:xfrm>
            <a:off x="398755" y="6700487"/>
            <a:ext cx="2877105" cy="1604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dirty="0"/>
              <a:t>© Campus-EW GmbH | Es gilt das gesprochene Wort</a:t>
            </a: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5704CF6B-BE4A-C246-B612-911340CC2B91}"/>
              </a:ext>
            </a:extLst>
          </p:cNvPr>
          <p:cNvCxnSpPr>
            <a:cxnSpLocks/>
          </p:cNvCxnSpPr>
          <p:nvPr userDrawn="1"/>
        </p:nvCxnSpPr>
        <p:spPr>
          <a:xfrm>
            <a:off x="488272" y="1020932"/>
            <a:ext cx="1120858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platzhalter 4">
            <a:extLst>
              <a:ext uri="{FF2B5EF4-FFF2-40B4-BE49-F238E27FC236}">
                <a16:creationId xmlns:a16="http://schemas.microsoft.com/office/drawing/2014/main" id="{FDB36D13-C64E-9845-971B-F5884651F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71" y="363259"/>
            <a:ext cx="7759083" cy="669098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9DA5B72-801F-9840-B15C-2AE08C996701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643" y="171506"/>
            <a:ext cx="1275256" cy="71733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B43C518-7BC8-5E41-86FE-4DB276320B0D}"/>
              </a:ext>
            </a:extLst>
          </p:cNvPr>
          <p:cNvPicPr>
            <a:picLocks/>
          </p:cNvPicPr>
          <p:nvPr userDrawn="1"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"/>
          <a:stretch/>
        </p:blipFill>
        <p:spPr>
          <a:xfrm>
            <a:off x="0" y="5435634"/>
            <a:ext cx="12192000" cy="1422366"/>
          </a:xfrm>
          <a:prstGeom prst="rect">
            <a:avLst/>
          </a:prstGeom>
        </p:spPr>
      </p:pic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976DDF28-9873-D14F-B14E-55E8C78B781F}"/>
              </a:ext>
            </a:extLst>
          </p:cNvPr>
          <p:cNvSpPr txBox="1">
            <a:spLocks/>
          </p:cNvSpPr>
          <p:nvPr userDrawn="1"/>
        </p:nvSpPr>
        <p:spPr>
          <a:xfrm>
            <a:off x="10426946" y="6335362"/>
            <a:ext cx="147295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681030-1942-9844-BB51-B145805F8F91}" type="slidenum">
              <a:rPr lang="de-DE" smtClean="0"/>
              <a:pPr algn="r"/>
              <a:t>‹Nr.›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FB6875D-F148-433F-BA41-00EE192C934F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8662233" y="281202"/>
            <a:ext cx="1962409" cy="56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3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89" r:id="rId20"/>
    <p:sldLayoutId id="2147483790" r:id="rId21"/>
    <p:sldLayoutId id="2147483791" r:id="rId22"/>
    <p:sldLayoutId id="2147483792" r:id="rId23"/>
    <p:sldLayoutId id="2147483793" r:id="rId24"/>
  </p:sldLayoutIdLs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lang="de-DE" sz="2400" b="0" kern="1200" dirty="0">
          <a:solidFill>
            <a:schemeClr val="tx1"/>
          </a:solidFill>
          <a:latin typeface="+mj-lt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sv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BE42377-724F-4147-87AC-9905F44E42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721" y="582460"/>
            <a:ext cx="10632558" cy="1673378"/>
          </a:xfrm>
        </p:spPr>
        <p:txBody>
          <a:bodyPr>
            <a:normAutofit/>
          </a:bodyPr>
          <a:lstStyle/>
          <a:p>
            <a:r>
              <a:rPr lang="de-DE" sz="2800" dirty="0"/>
              <a:t>Erneuerbare Wärmeversorgung für alle – </a:t>
            </a:r>
            <a:br>
              <a:rPr lang="de-DE" sz="2800" dirty="0"/>
            </a:br>
            <a:r>
              <a:rPr lang="de-DE" sz="2800" dirty="0"/>
              <a:t>wie kann die Wärmewende in Deutschland gelingen?</a:t>
            </a:r>
            <a:endParaRPr lang="de-DE" sz="2800" b="1" i="1" dirty="0"/>
          </a:p>
          <a:p>
            <a:r>
              <a:rPr lang="de-DE" sz="2200" dirty="0"/>
              <a:t>am 23. November 2023 in Straelen</a:t>
            </a:r>
            <a:endParaRPr lang="de-DE" sz="2200" b="1" i="1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FBCF99-C0E6-4B8B-9DD8-8AA7DDF682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Bernd Schnabel</a:t>
            </a:r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8993EAB-2241-4C57-8907-692215C6F8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31130" y="2255838"/>
            <a:ext cx="2929739" cy="472193"/>
          </a:xfrm>
        </p:spPr>
        <p:txBody>
          <a:bodyPr/>
          <a:lstStyle/>
          <a:p>
            <a:r>
              <a:rPr lang="de-DE" dirty="0"/>
              <a:t>Ihr Referent</a:t>
            </a:r>
          </a:p>
          <a:p>
            <a:endParaRPr lang="de-DE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679B6C71-8F63-28D9-8E0E-AE22DF09E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356" y="3839227"/>
            <a:ext cx="2576923" cy="92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60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C0579C-053F-4188-C030-A3C740E3B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Beispielhafte Herausforderungen der nächsten Jahre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4F3D95-14D2-2361-6B13-08430EF102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de-DE" sz="2400" b="1" dirty="0"/>
          </a:p>
          <a:p>
            <a:endParaRPr lang="de-DE" sz="2400" b="1" dirty="0"/>
          </a:p>
          <a:p>
            <a:r>
              <a:rPr lang="de-DE" sz="2400" b="1" dirty="0"/>
              <a:t>Zubau erneuerbarer Energieerzeugungsanlagen</a:t>
            </a:r>
          </a:p>
          <a:p>
            <a:r>
              <a:rPr lang="de-DE" sz="2400" dirty="0"/>
              <a:t>Wärmeplanung und Dekarbonisierung der Wärmenetze</a:t>
            </a:r>
          </a:p>
          <a:p>
            <a:r>
              <a:rPr lang="de-DE" sz="2400" dirty="0"/>
              <a:t>Umsetzung des GEG – „Heizungsthematik“</a:t>
            </a:r>
          </a:p>
          <a:p>
            <a:r>
              <a:rPr lang="de-DE" sz="2400" dirty="0"/>
              <a:t>Steigerung der Energieeffizienz</a:t>
            </a:r>
          </a:p>
          <a:p>
            <a:r>
              <a:rPr lang="de-DE" sz="2400" dirty="0"/>
              <a:t>Hochfahren der Wasserstoffwirtschaft</a:t>
            </a:r>
          </a:p>
          <a:p>
            <a:endParaRPr lang="de-DE" sz="240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8320847-E6BB-0C8D-AE91-9393DC4BAD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B9A6190E-C3B6-ECB4-E6F6-530465D15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6146" y="-102905"/>
            <a:ext cx="11675312" cy="656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10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F4DDAD-339D-4A3D-BD68-2CD6A0D2A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 Klima- und Energiepolitik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397E161-6F5F-4E73-836D-F7E8CEEA4D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Quelle: Umweltbundesamt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F6A6B03-D576-410F-8366-F52D0F784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71" y="1639032"/>
            <a:ext cx="5415915" cy="421945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4AC7293-97A9-42C2-807D-9D389FB8D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358" y="1287701"/>
            <a:ext cx="5497342" cy="4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36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8C69F8D-C7C9-3AA1-FAFE-FAEDC59474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Zubau erneuerbarer Energieerzeugungsanlagen</a:t>
            </a:r>
          </a:p>
          <a:p>
            <a:r>
              <a:rPr lang="de-DE" sz="2400" b="1" dirty="0"/>
              <a:t>Wärmeplanung und Dekarbonisierung der Wärmenetze</a:t>
            </a:r>
          </a:p>
          <a:p>
            <a:r>
              <a:rPr lang="de-DE" sz="2400" dirty="0"/>
              <a:t>Umsetzung des GEG – „Heizungsthematik“</a:t>
            </a:r>
          </a:p>
          <a:p>
            <a:r>
              <a:rPr lang="de-DE" sz="2400" dirty="0"/>
              <a:t>Steigerung der Energieeffizienz</a:t>
            </a:r>
          </a:p>
          <a:p>
            <a:r>
              <a:rPr lang="de-DE" sz="2400" dirty="0"/>
              <a:t>Hochfahren der Wasserstoffwirtschaft</a:t>
            </a:r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6E62EED-2DF6-6F41-246A-ADD5A40EEF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19DB6F4D-9FDA-DDE9-48CF-F4594C5CA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3933" y="417140"/>
            <a:ext cx="10708834" cy="602371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E6EA1E59-B204-1E90-8B00-7BB472F27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496888"/>
            <a:ext cx="7758113" cy="498475"/>
          </a:xfrm>
        </p:spPr>
        <p:txBody>
          <a:bodyPr/>
          <a:lstStyle/>
          <a:p>
            <a:r>
              <a:rPr lang="de-DE" dirty="0"/>
              <a:t>Beispielhafte Herausforderungen der nächsten Jahre</a:t>
            </a:r>
          </a:p>
        </p:txBody>
      </p:sp>
    </p:spTree>
    <p:extLst>
      <p:ext uri="{BB962C8B-B14F-4D97-AF65-F5344CB8AC3E}">
        <p14:creationId xmlns:p14="http://schemas.microsoft.com/office/powerpoint/2010/main" val="38791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57DD0B-46B6-FFF5-25C3-3875BC5B8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Wärmeplanung und Herausforderungen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12DBD53-67B3-81FA-4B17-426D2A3763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Quelle: eigene Darstellung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F9B9411-1962-1E27-5819-EAB423100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71" y="1182895"/>
            <a:ext cx="11423146" cy="486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51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3D777-7DD1-2F4B-7730-EF54D033B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Beispielhafte Herausforderungen der nächsten Jahre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6B075B-16B2-7FD5-F839-26BF9783D6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Zubau erneuerbarer Energieerzeugungsanlagen</a:t>
            </a:r>
          </a:p>
          <a:p>
            <a:r>
              <a:rPr lang="de-DE" sz="2400" dirty="0"/>
              <a:t>Wärmeplanung und Dekarbonisierung der Wärmenetze</a:t>
            </a:r>
          </a:p>
          <a:p>
            <a:r>
              <a:rPr lang="de-DE" sz="2400" b="1" dirty="0"/>
              <a:t>Umsetzung des GEG – „Heizungsthematik“</a:t>
            </a:r>
          </a:p>
          <a:p>
            <a:r>
              <a:rPr lang="de-DE" sz="2400" dirty="0"/>
              <a:t>Steigerung der Energieeffizienz</a:t>
            </a:r>
          </a:p>
          <a:p>
            <a:r>
              <a:rPr lang="de-DE" sz="2400" dirty="0"/>
              <a:t>Hochfahren der Wasserstoffwirtschaft</a:t>
            </a:r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A0E2D6-B266-C388-0024-9278C54B83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6D6EAA9-B9F5-82BF-8C6D-264DFE43F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7899" y="486575"/>
            <a:ext cx="10380373" cy="584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27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D9471E-D221-0B8C-5E57-DDAD2B96A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Effizienz im Gebäudebestand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6F9C28-87FC-6462-39EF-FC4BC2EA7E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Quelle: Agora Berlin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CE2ECB1-9677-EB3D-CB43-FA66188C5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71" y="1210147"/>
            <a:ext cx="8915579" cy="517217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80D9E3B-4E1F-336D-AD7B-D8C1F6A02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3850" y="1159013"/>
            <a:ext cx="2664482" cy="12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26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1FD02B-CAEF-3385-36F1-6A3DB9359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Beispielhafte Herausforderungen der nächsten Jahre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3FA9F2-2DF7-A991-4BCF-008380BC09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BB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1C1A1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BB000"/>
              </a:buClr>
              <a:buSzTx/>
              <a:buFont typeface="Wingdings" pitchFamily="2" charset="2"/>
              <a:buChar char="§"/>
              <a:tabLst/>
              <a:defRPr/>
            </a:pPr>
            <a:endParaRPr lang="de-DE" sz="2400" dirty="0">
              <a:solidFill>
                <a:srgbClr val="1C1A19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BB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1C1A1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Zubau erneuerbarer Energieerzeugungsanlagen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BB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1C1A1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Wärmeplanung und Dekarbonisierung der Wärmenetze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BB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1C1A1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Umsetzung des GEG – „Heizungsthematik“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BB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1C1A1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Steigerung der Energieeffizienz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BB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1C1A1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Hochfahren der Wasserstoffwirtschaft</a:t>
            </a:r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704997F-AC28-0582-B547-707E786B69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7391574-8D0B-4A84-0640-2F9B13B16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17958" y="615321"/>
            <a:ext cx="10004190" cy="562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02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FB0CF5-6902-478F-F0DE-C66A2C0F7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700" dirty="0"/>
              <a:t>Energieeffizienzgesetz</a:t>
            </a:r>
            <a:r>
              <a:rPr lang="de-DE" sz="2400" dirty="0"/>
              <a:t> </a:t>
            </a:r>
            <a:r>
              <a:rPr lang="de-DE" sz="3200" dirty="0">
                <a:solidFill>
                  <a:srgbClr val="FF0000"/>
                </a:solidFill>
              </a:rPr>
              <a:t>2023 - </a:t>
            </a:r>
            <a:r>
              <a:rPr lang="de-DE" sz="2700" dirty="0"/>
              <a:t>Energieeffizienzziele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ABBAFB-459B-FDA2-12FB-2499F2F410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Quelle: eigene Darstellung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4500400A-5EE4-24E7-CC6F-E7AA90E58C36}"/>
              </a:ext>
            </a:extLst>
          </p:cNvPr>
          <p:cNvGraphicFramePr/>
          <p:nvPr/>
        </p:nvGraphicFramePr>
        <p:xfrm>
          <a:off x="783729" y="1757357"/>
          <a:ext cx="8128000" cy="4753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7A8F3591-4CA9-4D4A-472F-B1519AC4FECA}"/>
              </a:ext>
            </a:extLst>
          </p:cNvPr>
          <p:cNvSpPr txBox="1"/>
          <p:nvPr/>
        </p:nvSpPr>
        <p:spPr>
          <a:xfrm>
            <a:off x="9025071" y="1757357"/>
            <a:ext cx="2716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Angaben in % im Vergleich zum Jahr 2008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1198C55-BC97-D88A-72F1-5C23CFF4AE98}"/>
              </a:ext>
            </a:extLst>
          </p:cNvPr>
          <p:cNvSpPr txBox="1"/>
          <p:nvPr/>
        </p:nvSpPr>
        <p:spPr>
          <a:xfrm>
            <a:off x="1808890" y="1202769"/>
            <a:ext cx="598878" cy="523220"/>
          </a:xfrm>
          <a:prstGeom prst="rect">
            <a:avLst/>
          </a:prstGeom>
          <a:solidFill>
            <a:srgbClr val="F7AF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2.540</a:t>
            </a:r>
            <a:br>
              <a:rPr lang="de-DE" sz="1400" dirty="0"/>
            </a:br>
            <a:r>
              <a:rPr lang="de-DE" sz="1400" dirty="0"/>
              <a:t>TWh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C8A5075-84B6-60B8-1BA7-386EEC87B12A}"/>
              </a:ext>
            </a:extLst>
          </p:cNvPr>
          <p:cNvSpPr txBox="1"/>
          <p:nvPr/>
        </p:nvSpPr>
        <p:spPr>
          <a:xfrm>
            <a:off x="2490477" y="1202769"/>
            <a:ext cx="598879" cy="523220"/>
          </a:xfrm>
          <a:prstGeom prst="rect">
            <a:avLst/>
          </a:prstGeom>
          <a:solidFill>
            <a:srgbClr val="43A3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1.867</a:t>
            </a:r>
            <a:br>
              <a:rPr lang="de-DE" sz="1400" dirty="0"/>
            </a:br>
            <a:r>
              <a:rPr lang="de-DE" sz="1400" dirty="0"/>
              <a:t>TWh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38DA1E3-D304-A290-E9B4-22D729DD9E44}"/>
              </a:ext>
            </a:extLst>
          </p:cNvPr>
          <p:cNvSpPr txBox="1"/>
          <p:nvPr/>
        </p:nvSpPr>
        <p:spPr>
          <a:xfrm>
            <a:off x="3180488" y="1202769"/>
            <a:ext cx="598878" cy="523220"/>
          </a:xfrm>
          <a:prstGeom prst="rect">
            <a:avLst/>
          </a:prstGeom>
          <a:solidFill>
            <a:srgbClr val="5AB04A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1.549</a:t>
            </a:r>
            <a:br>
              <a:rPr lang="de-DE" sz="1400" dirty="0"/>
            </a:br>
            <a:r>
              <a:rPr lang="de-DE" sz="1400" dirty="0"/>
              <a:t>TWh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9D8BF47-E45E-C85C-5EF8-0C9952BC601B}"/>
              </a:ext>
            </a:extLst>
          </p:cNvPr>
          <p:cNvSpPr txBox="1"/>
          <p:nvPr/>
        </p:nvSpPr>
        <p:spPr>
          <a:xfrm>
            <a:off x="3869733" y="1202769"/>
            <a:ext cx="598878" cy="523220"/>
          </a:xfrm>
          <a:prstGeom prst="rect">
            <a:avLst/>
          </a:prstGeom>
          <a:solidFill>
            <a:srgbClr val="F6CC3D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1.397</a:t>
            </a:r>
            <a:br>
              <a:rPr lang="de-DE" sz="1400" dirty="0"/>
            </a:br>
            <a:r>
              <a:rPr lang="de-DE" sz="1400" dirty="0"/>
              <a:t>TWh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93B6615-298F-8B78-9A83-01A50E6EFF8D}"/>
              </a:ext>
            </a:extLst>
          </p:cNvPr>
          <p:cNvSpPr txBox="1"/>
          <p:nvPr/>
        </p:nvSpPr>
        <p:spPr>
          <a:xfrm>
            <a:off x="5586745" y="1202769"/>
            <a:ext cx="598878" cy="523220"/>
          </a:xfrm>
          <a:prstGeom prst="rect">
            <a:avLst/>
          </a:prstGeom>
          <a:solidFill>
            <a:srgbClr val="F7AF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3.529</a:t>
            </a:r>
            <a:br>
              <a:rPr lang="de-DE" sz="1400" dirty="0"/>
            </a:br>
            <a:r>
              <a:rPr lang="de-DE" sz="1400" dirty="0"/>
              <a:t>TWh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583A81E-C9C4-020C-A7A7-0967B27E6071}"/>
              </a:ext>
            </a:extLst>
          </p:cNvPr>
          <p:cNvSpPr txBox="1"/>
          <p:nvPr/>
        </p:nvSpPr>
        <p:spPr>
          <a:xfrm>
            <a:off x="6268332" y="1202769"/>
            <a:ext cx="598879" cy="523220"/>
          </a:xfrm>
          <a:prstGeom prst="rect">
            <a:avLst/>
          </a:prstGeom>
          <a:solidFill>
            <a:srgbClr val="43A3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2.142</a:t>
            </a:r>
            <a:br>
              <a:rPr lang="de-DE" sz="1400" dirty="0"/>
            </a:br>
            <a:r>
              <a:rPr lang="de-DE" sz="1400" dirty="0"/>
              <a:t>TWh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DD56127-9682-AEBA-3D58-395E8311BB26}"/>
              </a:ext>
            </a:extLst>
          </p:cNvPr>
          <p:cNvSpPr txBox="1"/>
          <p:nvPr/>
        </p:nvSpPr>
        <p:spPr>
          <a:xfrm>
            <a:off x="6958343" y="1202769"/>
            <a:ext cx="598878" cy="523220"/>
          </a:xfrm>
          <a:prstGeom prst="rect">
            <a:avLst/>
          </a:prstGeom>
          <a:solidFill>
            <a:srgbClr val="5AB04A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1.800</a:t>
            </a:r>
            <a:br>
              <a:rPr lang="de-DE" sz="1400" dirty="0"/>
            </a:br>
            <a:r>
              <a:rPr lang="de-DE" sz="1400" dirty="0"/>
              <a:t>TWh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BBA6DA0-076F-092B-91CA-8C9639D47A15}"/>
              </a:ext>
            </a:extLst>
          </p:cNvPr>
          <p:cNvSpPr txBox="1"/>
          <p:nvPr/>
        </p:nvSpPr>
        <p:spPr>
          <a:xfrm>
            <a:off x="7647588" y="1202769"/>
            <a:ext cx="598878" cy="523220"/>
          </a:xfrm>
          <a:prstGeom prst="rect">
            <a:avLst/>
          </a:prstGeom>
          <a:solidFill>
            <a:srgbClr val="F6CC3D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1.600</a:t>
            </a:r>
            <a:br>
              <a:rPr lang="de-DE" sz="1400" dirty="0"/>
            </a:br>
            <a:r>
              <a:rPr lang="de-DE" sz="1400" dirty="0"/>
              <a:t>TWh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0E58D3A-71AD-3EBF-1B50-4F07BB5DBA56}"/>
              </a:ext>
            </a:extLst>
          </p:cNvPr>
          <p:cNvSpPr txBox="1"/>
          <p:nvPr/>
        </p:nvSpPr>
        <p:spPr>
          <a:xfrm>
            <a:off x="2373425" y="697808"/>
            <a:ext cx="832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5F255BC-2F1D-20AA-2EE9-30423E008EA8}"/>
              </a:ext>
            </a:extLst>
          </p:cNvPr>
          <p:cNvSpPr txBox="1"/>
          <p:nvPr/>
        </p:nvSpPr>
        <p:spPr>
          <a:xfrm>
            <a:off x="6196419" y="679549"/>
            <a:ext cx="832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228026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1A0C8E-8FC9-A1AB-A48F-60572419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Beispielhafte Herausforderungen der nächsten Jahre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0A15AD-9613-A532-92B5-B4F4AD0F14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BB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1C1A1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BB000"/>
              </a:buClr>
              <a:buSzTx/>
              <a:buFont typeface="Wingdings" pitchFamily="2" charset="2"/>
              <a:buChar char="§"/>
              <a:tabLst/>
              <a:defRPr/>
            </a:pPr>
            <a:endParaRPr lang="de-DE" sz="2400" dirty="0">
              <a:solidFill>
                <a:srgbClr val="1C1A19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BB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1C1A1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Zubau erneuerbarer Energieerzeugungsanlagen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BB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1C1A1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Wärmeplanung und Dekarbonisierung der Wärmenetze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BB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1C1A1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Umsetzung des GEG – „Heizungsthematik“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BB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1C1A1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Steigerung der Energieeffizienz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BB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1C1A1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Hochfahren der Wasserstoffwirtschaft</a:t>
            </a:r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5EBF94-430D-D3BE-448F-B72CA47E7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F7CD9D46-0E77-9D91-C863-F9939FB32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8985" y="192916"/>
            <a:ext cx="11578106" cy="651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71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BECA77-4475-4ADD-70C2-E720F255A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Wertschöpfungskette beim Wasserstoff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727E75-4467-5A4B-9636-04C090AAB7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Quelle: DIHK Faktenpapier Wasserstoff aus 2020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1BF9E816-1BA7-A39F-EA63-1194A3703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3672207"/>
              </p:ext>
            </p:extLst>
          </p:nvPr>
        </p:nvGraphicFramePr>
        <p:xfrm>
          <a:off x="1674423" y="1182439"/>
          <a:ext cx="9071495" cy="1893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55E1E5F6-1276-13A8-6D67-BF7764B363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3437" y="2876121"/>
            <a:ext cx="5233605" cy="361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07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CECC14-AD5E-259B-C1CE-6EF67C113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101DB3-ECFD-5129-E996-BEA510CD89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Energiewirtschaft – Ein Überblick, Allgemeine Entwicklungen und Zielkonflikte</a:t>
            </a:r>
          </a:p>
          <a:p>
            <a:r>
              <a:rPr lang="de-DE" sz="2400" dirty="0"/>
              <a:t>Warum ist die Energiewende eine Wärmewende?</a:t>
            </a:r>
          </a:p>
          <a:p>
            <a:r>
              <a:rPr lang="de-DE" sz="2400" dirty="0"/>
              <a:t>Energie- und Wärmewende in der Krise</a:t>
            </a:r>
          </a:p>
          <a:p>
            <a:r>
              <a:rPr lang="de-DE" sz="2400" dirty="0"/>
              <a:t>Wie kann die Wärmewende gelingen?</a:t>
            </a:r>
          </a:p>
          <a:p>
            <a:r>
              <a:rPr lang="de-DE" sz="2400" dirty="0"/>
              <a:t>Beispielhafte Herausforderungen der nächsten Jahre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714A16-8066-7B54-D1F5-DF2C2BD6D9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9653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">
            <a:extLst>
              <a:ext uri="{FF2B5EF4-FFF2-40B4-BE49-F238E27FC236}">
                <a16:creationId xmlns:a16="http://schemas.microsoft.com/office/drawing/2014/main" id="{560FAC9F-6301-4E48-A28F-086974AFDA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07336" y="3444137"/>
            <a:ext cx="2929739" cy="1477328"/>
          </a:xfrm>
        </p:spPr>
        <p:txBody>
          <a:bodyPr>
            <a:normAutofit fontScale="62500" lnSpcReduction="20000"/>
          </a:bodyPr>
          <a:lstStyle/>
          <a:p>
            <a:pPr marR="0" lvl="0" fontAlgn="auto">
              <a:buClr>
                <a:srgbClr val="F7AF2E"/>
              </a:buClr>
              <a:buSzTx/>
              <a:tabLst/>
              <a:defRPr/>
            </a:pPr>
            <a:r>
              <a:rPr lang="de-DE" sz="2200" dirty="0"/>
              <a:t>Dipl.-Wirtsch.-Ing</a:t>
            </a:r>
            <a:r>
              <a:rPr lang="de-DE" dirty="0"/>
              <a:t>.</a:t>
            </a:r>
          </a:p>
          <a:p>
            <a:pPr marR="0" lvl="0" fontAlgn="auto">
              <a:buClr>
                <a:srgbClr val="F7AF2E"/>
              </a:buClr>
              <a:buSzTx/>
              <a:tabLst/>
              <a:defRPr/>
            </a:pPr>
            <a:r>
              <a:rPr lang="de-DE" sz="2900" b="1" dirty="0"/>
              <a:t>Bernd Schnabel</a:t>
            </a:r>
          </a:p>
          <a:p>
            <a:pPr lvl="0">
              <a:spcAft>
                <a:spcPts val="600"/>
              </a:spcAft>
              <a:buClr>
                <a:srgbClr val="F7AF2E"/>
              </a:buClr>
              <a:defRPr/>
            </a:pPr>
            <a:r>
              <a:rPr lang="de-DE" sz="2200" dirty="0"/>
              <a:t>Geschäftsführer</a:t>
            </a:r>
          </a:p>
          <a:p>
            <a:pPr lvl="0">
              <a:spcAft>
                <a:spcPts val="600"/>
              </a:spcAft>
              <a:buClr>
                <a:srgbClr val="F7AF2E"/>
              </a:buClr>
              <a:defRPr/>
            </a:pPr>
            <a:r>
              <a:rPr lang="de-DE" sz="2300" dirty="0">
                <a:solidFill>
                  <a:srgbClr val="1C1A19"/>
                </a:solidFill>
                <a:latin typeface="Nunito Sans Light" pitchFamily="2" charset="77"/>
              </a:rPr>
              <a:t>     +49 (0) 241 47 59 80 17</a:t>
            </a:r>
          </a:p>
          <a:p>
            <a:pPr lvl="0">
              <a:spcAft>
                <a:spcPts val="600"/>
              </a:spcAft>
              <a:buClr>
                <a:srgbClr val="F7AF2E"/>
              </a:buClr>
              <a:defRPr/>
            </a:pPr>
            <a:r>
              <a:rPr lang="de-DE" sz="2300" dirty="0">
                <a:solidFill>
                  <a:srgbClr val="1C1A19"/>
                </a:solidFill>
                <a:latin typeface="Nunito Sans Light" pitchFamily="2" charset="77"/>
              </a:rPr>
              <a:t>      +49 (0) 172 897 0880</a:t>
            </a:r>
          </a:p>
          <a:p>
            <a:pPr lvl="0">
              <a:spcAft>
                <a:spcPts val="600"/>
              </a:spcAft>
              <a:buClr>
                <a:srgbClr val="F7AF2E"/>
              </a:buClr>
              <a:defRPr/>
            </a:pPr>
            <a:r>
              <a:rPr lang="de-DE" sz="2300" dirty="0">
                <a:solidFill>
                  <a:srgbClr val="1C1A19"/>
                </a:solidFill>
                <a:latin typeface="Nunito Sans Light" pitchFamily="2" charset="77"/>
              </a:rPr>
              <a:t>      schnabel@campus-ew.de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039E861-5BDE-4FC2-97A0-30E3B4D3F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603" y="4617791"/>
            <a:ext cx="216000" cy="216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52AF94E-8BBE-48D8-BC44-5F3BBF6B1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4603" y="4365658"/>
            <a:ext cx="216000" cy="216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DF84D56-3889-40FC-9386-9F3ADC9CC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603" y="4090346"/>
            <a:ext cx="216000" cy="216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26A4622-76B0-44BC-9BE3-1F20BDCA16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8387" y="5872516"/>
            <a:ext cx="2387155" cy="85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60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hteck 63">
            <a:extLst>
              <a:ext uri="{FF2B5EF4-FFF2-40B4-BE49-F238E27FC236}">
                <a16:creationId xmlns:a16="http://schemas.microsoft.com/office/drawing/2014/main" id="{58A616DB-FA1B-6F78-4345-3545BD614480}"/>
              </a:ext>
            </a:extLst>
          </p:cNvPr>
          <p:cNvSpPr/>
          <p:nvPr/>
        </p:nvSpPr>
        <p:spPr>
          <a:xfrm>
            <a:off x="66583" y="1093228"/>
            <a:ext cx="7551554" cy="53065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A8B43E14-C998-19B4-F6E4-EAA34AC02B35}"/>
              </a:ext>
            </a:extLst>
          </p:cNvPr>
          <p:cNvSpPr/>
          <p:nvPr/>
        </p:nvSpPr>
        <p:spPr>
          <a:xfrm>
            <a:off x="7761767" y="3583149"/>
            <a:ext cx="4359336" cy="2816653"/>
          </a:xfrm>
          <a:prstGeom prst="rect">
            <a:avLst/>
          </a:prstGeom>
          <a:solidFill>
            <a:srgbClr val="F4E0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737B4461-51E3-0F90-4813-F9AC9374F470}"/>
              </a:ext>
            </a:extLst>
          </p:cNvPr>
          <p:cNvSpPr/>
          <p:nvPr/>
        </p:nvSpPr>
        <p:spPr>
          <a:xfrm>
            <a:off x="7761767" y="1077441"/>
            <a:ext cx="4359336" cy="23929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19EA57-A777-9172-B22E-9550F1BC1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Energiewirtschaft – ein Überblick!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63AD17-CF34-F472-3406-3EE167A9CD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Wolke 5">
            <a:extLst>
              <a:ext uri="{FF2B5EF4-FFF2-40B4-BE49-F238E27FC236}">
                <a16:creationId xmlns:a16="http://schemas.microsoft.com/office/drawing/2014/main" id="{8C35DB75-F5A9-B5FB-DAFD-EFEBDF4E7747}"/>
              </a:ext>
            </a:extLst>
          </p:cNvPr>
          <p:cNvSpPr/>
          <p:nvPr/>
        </p:nvSpPr>
        <p:spPr>
          <a:xfrm>
            <a:off x="2101581" y="2810433"/>
            <a:ext cx="3035147" cy="1850833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/>
              <a:t>Energie-wende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BEA9CCB-BAD9-D766-39ED-D8FB43A783A4}"/>
              </a:ext>
            </a:extLst>
          </p:cNvPr>
          <p:cNvSpPr txBox="1"/>
          <p:nvPr/>
        </p:nvSpPr>
        <p:spPr>
          <a:xfrm>
            <a:off x="2283467" y="1910219"/>
            <a:ext cx="2784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u="sng" dirty="0"/>
              <a:t>Erzeugung (Strom)</a:t>
            </a:r>
            <a:endParaRPr lang="de-DE" sz="1400" u="sng" dirty="0"/>
          </a:p>
        </p:txBody>
      </p:sp>
      <p:cxnSp>
        <p:nvCxnSpPr>
          <p:cNvPr id="9" name="Verbinder: gewinkelt 8">
            <a:extLst>
              <a:ext uri="{FF2B5EF4-FFF2-40B4-BE49-F238E27FC236}">
                <a16:creationId xmlns:a16="http://schemas.microsoft.com/office/drawing/2014/main" id="{ED2D6412-3EBA-2874-0389-AC35F4256002}"/>
              </a:ext>
            </a:extLst>
          </p:cNvPr>
          <p:cNvCxnSpPr>
            <a:cxnSpLocks/>
          </p:cNvCxnSpPr>
          <p:nvPr/>
        </p:nvCxnSpPr>
        <p:spPr>
          <a:xfrm rot="10800000">
            <a:off x="2038610" y="1767950"/>
            <a:ext cx="1070979" cy="208102"/>
          </a:xfrm>
          <a:prstGeom prst="bentConnector3">
            <a:avLst>
              <a:gd name="adj1" fmla="val 1779"/>
            </a:avLst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Verbinder: gewinkelt 16">
            <a:extLst>
              <a:ext uri="{FF2B5EF4-FFF2-40B4-BE49-F238E27FC236}">
                <a16:creationId xmlns:a16="http://schemas.microsoft.com/office/drawing/2014/main" id="{08F3A0BF-5C02-BA36-C5F5-AC7FC36414EB}"/>
              </a:ext>
            </a:extLst>
          </p:cNvPr>
          <p:cNvCxnSpPr>
            <a:cxnSpLocks/>
          </p:cNvCxnSpPr>
          <p:nvPr/>
        </p:nvCxnSpPr>
        <p:spPr>
          <a:xfrm flipV="1">
            <a:off x="4233097" y="1762686"/>
            <a:ext cx="1061917" cy="208102"/>
          </a:xfrm>
          <a:prstGeom prst="bentConnector3">
            <a:avLst>
              <a:gd name="adj1" fmla="val 605"/>
            </a:avLst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Verbinder: gewinkelt 21">
            <a:extLst>
              <a:ext uri="{FF2B5EF4-FFF2-40B4-BE49-F238E27FC236}">
                <a16:creationId xmlns:a16="http://schemas.microsoft.com/office/drawing/2014/main" id="{C4B6C87E-8947-5DF4-3F9B-17E268DCCAF6}"/>
              </a:ext>
            </a:extLst>
          </p:cNvPr>
          <p:cNvCxnSpPr>
            <a:cxnSpLocks/>
          </p:cNvCxnSpPr>
          <p:nvPr/>
        </p:nvCxnSpPr>
        <p:spPr>
          <a:xfrm rot="10800000" flipV="1">
            <a:off x="2038609" y="2368187"/>
            <a:ext cx="1054544" cy="171729"/>
          </a:xfrm>
          <a:prstGeom prst="bentConnector3">
            <a:avLst>
              <a:gd name="adj1" fmla="val -1085"/>
            </a:avLst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Verbinder: gewinkelt 25">
            <a:extLst>
              <a:ext uri="{FF2B5EF4-FFF2-40B4-BE49-F238E27FC236}">
                <a16:creationId xmlns:a16="http://schemas.microsoft.com/office/drawing/2014/main" id="{97934FE4-1E00-73CC-2BC4-D55278BDB8A0}"/>
              </a:ext>
            </a:extLst>
          </p:cNvPr>
          <p:cNvCxnSpPr>
            <a:cxnSpLocks/>
          </p:cNvCxnSpPr>
          <p:nvPr/>
        </p:nvCxnSpPr>
        <p:spPr>
          <a:xfrm>
            <a:off x="4233097" y="2371883"/>
            <a:ext cx="1061917" cy="135258"/>
          </a:xfrm>
          <a:prstGeom prst="bentConnector3">
            <a:avLst>
              <a:gd name="adj1" fmla="val 605"/>
            </a:avLst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3EE8EF5F-FFC5-9E73-8BC0-ACC1042D3141}"/>
              </a:ext>
            </a:extLst>
          </p:cNvPr>
          <p:cNvSpPr txBox="1"/>
          <p:nvPr/>
        </p:nvSpPr>
        <p:spPr>
          <a:xfrm>
            <a:off x="5323368" y="1594884"/>
            <a:ext cx="1024271" cy="37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zentral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00B445F-C322-74A0-E91B-EEBE7C12726A}"/>
              </a:ext>
            </a:extLst>
          </p:cNvPr>
          <p:cNvSpPr txBox="1"/>
          <p:nvPr/>
        </p:nvSpPr>
        <p:spPr>
          <a:xfrm>
            <a:off x="1027694" y="1584253"/>
            <a:ext cx="1024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fossil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858F45AA-5BFD-4AFF-6F1E-901742BF749A}"/>
              </a:ext>
            </a:extLst>
          </p:cNvPr>
          <p:cNvSpPr txBox="1"/>
          <p:nvPr/>
        </p:nvSpPr>
        <p:spPr>
          <a:xfrm>
            <a:off x="5326920" y="2326277"/>
            <a:ext cx="1201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dezentral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FA1BE70-854F-4F25-2FFE-9434BB81CE00}"/>
              </a:ext>
            </a:extLst>
          </p:cNvPr>
          <p:cNvSpPr txBox="1"/>
          <p:nvPr/>
        </p:nvSpPr>
        <p:spPr>
          <a:xfrm>
            <a:off x="659219" y="2355367"/>
            <a:ext cx="135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/>
              <a:t>erneuerbar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C4DC05DC-07B7-8C37-F51F-92219E6355F3}"/>
              </a:ext>
            </a:extLst>
          </p:cNvPr>
          <p:cNvSpPr txBox="1"/>
          <p:nvPr/>
        </p:nvSpPr>
        <p:spPr>
          <a:xfrm>
            <a:off x="2764465" y="1077441"/>
            <a:ext cx="17791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Speicher</a:t>
            </a:r>
            <a:br>
              <a:rPr lang="de-DE" sz="2400" dirty="0"/>
            </a:br>
            <a:r>
              <a:rPr lang="de-DE" sz="1000" dirty="0"/>
              <a:t>(Strom, Erdgas, Wärme)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7C82307-0C5D-2FF1-9BEE-4888E8A2D025}"/>
              </a:ext>
            </a:extLst>
          </p:cNvPr>
          <p:cNvSpPr txBox="1"/>
          <p:nvPr/>
        </p:nvSpPr>
        <p:spPr>
          <a:xfrm>
            <a:off x="70884" y="2906233"/>
            <a:ext cx="1946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/>
              <a:t>Nachhaltigkeit &amp;</a:t>
            </a:r>
            <a:br>
              <a:rPr lang="de-DE" sz="2000" dirty="0"/>
            </a:br>
            <a:r>
              <a:rPr lang="de-DE" sz="2000" dirty="0"/>
              <a:t>Klimaschutz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76F444C0-97A3-E665-95C6-1B97ABF41CDB}"/>
              </a:ext>
            </a:extLst>
          </p:cNvPr>
          <p:cNvSpPr txBox="1"/>
          <p:nvPr/>
        </p:nvSpPr>
        <p:spPr>
          <a:xfrm>
            <a:off x="60253" y="3625694"/>
            <a:ext cx="20413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u="sng" dirty="0"/>
              <a:t>Dekarbonisierung</a:t>
            </a:r>
            <a:br>
              <a:rPr lang="de-DE" sz="2000" dirty="0"/>
            </a:br>
            <a:r>
              <a:rPr lang="de-DE" sz="1600" dirty="0"/>
              <a:t>(Reduktion von Treibhausgasen)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D8AFDE69-9F33-8E14-3B61-E14C8D55F78D}"/>
              </a:ext>
            </a:extLst>
          </p:cNvPr>
          <p:cNvSpPr txBox="1"/>
          <p:nvPr/>
        </p:nvSpPr>
        <p:spPr>
          <a:xfrm>
            <a:off x="532771" y="4583967"/>
            <a:ext cx="204132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u="sng" dirty="0"/>
              <a:t>Digitalisierung</a:t>
            </a:r>
            <a:br>
              <a:rPr lang="de-DE" sz="2000" dirty="0"/>
            </a:br>
            <a:r>
              <a:rPr lang="de-DE" sz="1600" dirty="0"/>
              <a:t>Smart </a:t>
            </a:r>
            <a:r>
              <a:rPr lang="de-DE" sz="1600" dirty="0" err="1"/>
              <a:t>Grid</a:t>
            </a:r>
            <a:r>
              <a:rPr lang="de-DE" sz="1600" dirty="0"/>
              <a:t> (Internet der Energie)</a:t>
            </a:r>
          </a:p>
          <a:p>
            <a:pPr algn="r"/>
            <a:r>
              <a:rPr lang="de-DE" sz="1600" dirty="0"/>
              <a:t>Smarte „Welten“</a:t>
            </a:r>
          </a:p>
          <a:p>
            <a:pPr algn="r"/>
            <a:r>
              <a:rPr lang="de-DE" sz="1600" dirty="0"/>
              <a:t>KI</a:t>
            </a:r>
          </a:p>
          <a:p>
            <a:pPr algn="r"/>
            <a:r>
              <a:rPr lang="de-DE" sz="1600" dirty="0"/>
              <a:t>Digitale Transformation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D67C3174-E61F-484A-2E99-6EE5575F21BD}"/>
              </a:ext>
            </a:extLst>
          </p:cNvPr>
          <p:cNvSpPr txBox="1"/>
          <p:nvPr/>
        </p:nvSpPr>
        <p:spPr>
          <a:xfrm>
            <a:off x="5261792" y="3779759"/>
            <a:ext cx="19467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/>
              <a:t>Netze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Strom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Gas / Wasserstoff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Wärme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8ABDE62-19C0-CE93-69E2-2F132B7CC01B}"/>
              </a:ext>
            </a:extLst>
          </p:cNvPr>
          <p:cNvSpPr txBox="1"/>
          <p:nvPr/>
        </p:nvSpPr>
        <p:spPr>
          <a:xfrm>
            <a:off x="4935343" y="4901161"/>
            <a:ext cx="214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/>
              <a:t>Sektorenkopplung </a:t>
            </a:r>
            <a:r>
              <a:rPr lang="de-DE" sz="1600" dirty="0"/>
              <a:t>(Power-</a:t>
            </a:r>
            <a:r>
              <a:rPr lang="de-DE" sz="1600" dirty="0" err="1"/>
              <a:t>to</a:t>
            </a:r>
            <a:r>
              <a:rPr lang="de-DE" sz="1600" dirty="0"/>
              <a:t>-“X“)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8756FC8A-09C1-46AE-8DD3-C21633F1A394}"/>
              </a:ext>
            </a:extLst>
          </p:cNvPr>
          <p:cNvSpPr txBox="1"/>
          <p:nvPr/>
        </p:nvSpPr>
        <p:spPr>
          <a:xfrm>
            <a:off x="5181596" y="2760816"/>
            <a:ext cx="2339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Erdgas, </a:t>
            </a:r>
            <a:r>
              <a:rPr lang="de-DE" sz="2400" u="sng" dirty="0"/>
              <a:t>Wärme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400" dirty="0"/>
              <a:t>und </a:t>
            </a:r>
            <a:r>
              <a:rPr lang="de-DE" sz="2400" u="sng" dirty="0"/>
              <a:t>Kälte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2144730B-173B-6225-6719-5A0062441186}"/>
              </a:ext>
            </a:extLst>
          </p:cNvPr>
          <p:cNvSpPr txBox="1"/>
          <p:nvPr/>
        </p:nvSpPr>
        <p:spPr>
          <a:xfrm>
            <a:off x="2725536" y="4755441"/>
            <a:ext cx="20413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u="sng" dirty="0"/>
              <a:t>Energieeffizienz</a:t>
            </a:r>
            <a:br>
              <a:rPr lang="de-DE" sz="2000" dirty="0"/>
            </a:br>
            <a:r>
              <a:rPr lang="de-DE" sz="1600" dirty="0"/>
              <a:t>(Reduktion von Energie)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325ABCC9-09A2-C9C8-FDE6-789F567C1791}"/>
              </a:ext>
            </a:extLst>
          </p:cNvPr>
          <p:cNvSpPr txBox="1"/>
          <p:nvPr/>
        </p:nvSpPr>
        <p:spPr>
          <a:xfrm>
            <a:off x="3469758" y="5753474"/>
            <a:ext cx="2041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u="sng" dirty="0"/>
              <a:t>Mobilität</a:t>
            </a:r>
            <a:br>
              <a:rPr lang="de-DE" sz="2000" dirty="0"/>
            </a:br>
            <a:endParaRPr lang="de-DE" sz="1600" dirty="0"/>
          </a:p>
        </p:txBody>
      </p: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A8BD28D4-C989-3E7D-76F2-E2F89D6BE6D4}"/>
              </a:ext>
            </a:extLst>
          </p:cNvPr>
          <p:cNvCxnSpPr>
            <a:cxnSpLocks/>
          </p:cNvCxnSpPr>
          <p:nvPr/>
        </p:nvCxnSpPr>
        <p:spPr>
          <a:xfrm>
            <a:off x="7690884" y="1077441"/>
            <a:ext cx="0" cy="53223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Wolke 45">
            <a:extLst>
              <a:ext uri="{FF2B5EF4-FFF2-40B4-BE49-F238E27FC236}">
                <a16:creationId xmlns:a16="http://schemas.microsoft.com/office/drawing/2014/main" id="{BA908163-F1DB-81CB-F853-983F7C658BFB}"/>
              </a:ext>
            </a:extLst>
          </p:cNvPr>
          <p:cNvSpPr/>
          <p:nvPr/>
        </p:nvSpPr>
        <p:spPr>
          <a:xfrm>
            <a:off x="9082547" y="1891440"/>
            <a:ext cx="2043979" cy="1218900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Libera-</a:t>
            </a:r>
            <a:r>
              <a:rPr lang="de-DE" sz="2000" dirty="0" err="1"/>
              <a:t>lisierung</a:t>
            </a:r>
            <a:endParaRPr lang="de-DE" sz="2000" dirty="0"/>
          </a:p>
        </p:txBody>
      </p:sp>
      <p:sp>
        <p:nvSpPr>
          <p:cNvPr id="47" name="Wolke 46">
            <a:extLst>
              <a:ext uri="{FF2B5EF4-FFF2-40B4-BE49-F238E27FC236}">
                <a16:creationId xmlns:a16="http://schemas.microsoft.com/office/drawing/2014/main" id="{30550F03-906C-D58A-7D3A-55669089F3AF}"/>
              </a:ext>
            </a:extLst>
          </p:cNvPr>
          <p:cNvSpPr/>
          <p:nvPr/>
        </p:nvSpPr>
        <p:spPr>
          <a:xfrm>
            <a:off x="9126152" y="4518246"/>
            <a:ext cx="2043979" cy="1218900"/>
          </a:xfrm>
          <a:prstGeom prst="cloud">
            <a:avLst/>
          </a:prstGeom>
          <a:solidFill>
            <a:srgbClr val="D31628"/>
          </a:solidFill>
          <a:ln>
            <a:solidFill>
              <a:srgbClr val="D316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Sicherheit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34B5EF35-D58F-B00D-9297-AF9C080F894A}"/>
              </a:ext>
            </a:extLst>
          </p:cNvPr>
          <p:cNvSpPr txBox="1"/>
          <p:nvPr/>
        </p:nvSpPr>
        <p:spPr>
          <a:xfrm>
            <a:off x="8194158" y="1275907"/>
            <a:ext cx="1141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Monopol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93B0A6C6-4A52-01EF-D661-417424EC4A5A}"/>
              </a:ext>
            </a:extLst>
          </p:cNvPr>
          <p:cNvSpPr txBox="1"/>
          <p:nvPr/>
        </p:nvSpPr>
        <p:spPr>
          <a:xfrm>
            <a:off x="8198088" y="1584253"/>
            <a:ext cx="142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Wettbewerb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DD181C46-5AFD-5724-4CC2-2E30125B8D27}"/>
              </a:ext>
            </a:extLst>
          </p:cNvPr>
          <p:cNvSpPr txBox="1"/>
          <p:nvPr/>
        </p:nvSpPr>
        <p:spPr>
          <a:xfrm>
            <a:off x="10105599" y="1391532"/>
            <a:ext cx="138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Marktrollen</a:t>
            </a:r>
          </a:p>
        </p:txBody>
      </p:sp>
      <p:sp>
        <p:nvSpPr>
          <p:cNvPr id="51" name="Flussdiagramm: Auszug 50">
            <a:extLst>
              <a:ext uri="{FF2B5EF4-FFF2-40B4-BE49-F238E27FC236}">
                <a16:creationId xmlns:a16="http://schemas.microsoft.com/office/drawing/2014/main" id="{39F794B1-BE62-27AD-9B0B-5FBFD2EFD9E1}"/>
              </a:ext>
            </a:extLst>
          </p:cNvPr>
          <p:cNvSpPr/>
          <p:nvPr/>
        </p:nvSpPr>
        <p:spPr>
          <a:xfrm rot="5400000">
            <a:off x="9647671" y="1387908"/>
            <a:ext cx="418327" cy="392806"/>
          </a:xfrm>
          <a:prstGeom prst="flowChartExtra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928785D-F47F-419D-0976-5FB9789FE062}"/>
              </a:ext>
            </a:extLst>
          </p:cNvPr>
          <p:cNvSpPr txBox="1"/>
          <p:nvPr/>
        </p:nvSpPr>
        <p:spPr>
          <a:xfrm>
            <a:off x="7871636" y="2199786"/>
            <a:ext cx="1353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Neue Geschäfts-felder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6EF23E33-246A-8FBA-75E9-D92B06F85996}"/>
              </a:ext>
            </a:extLst>
          </p:cNvPr>
          <p:cNvSpPr txBox="1"/>
          <p:nvPr/>
        </p:nvSpPr>
        <p:spPr>
          <a:xfrm>
            <a:off x="11170131" y="2401533"/>
            <a:ext cx="994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Wärme / Kälte</a:t>
            </a:r>
          </a:p>
        </p:txBody>
      </p: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5E4167D7-7D0D-5D04-FD52-67FDAD598571}"/>
              </a:ext>
            </a:extLst>
          </p:cNvPr>
          <p:cNvCxnSpPr>
            <a:cxnSpLocks/>
          </p:cNvCxnSpPr>
          <p:nvPr/>
        </p:nvCxnSpPr>
        <p:spPr>
          <a:xfrm flipH="1">
            <a:off x="7690884" y="3515833"/>
            <a:ext cx="44302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feld 56">
            <a:extLst>
              <a:ext uri="{FF2B5EF4-FFF2-40B4-BE49-F238E27FC236}">
                <a16:creationId xmlns:a16="http://schemas.microsoft.com/office/drawing/2014/main" id="{CBF3C5EB-C1B7-9766-CFCA-E04D316ED706}"/>
              </a:ext>
            </a:extLst>
          </p:cNvPr>
          <p:cNvSpPr txBox="1"/>
          <p:nvPr/>
        </p:nvSpPr>
        <p:spPr>
          <a:xfrm>
            <a:off x="8006132" y="3852791"/>
            <a:ext cx="2307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Versorgungssicherheit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A12A5552-05B7-FB0F-0EDD-1B9F57AD0C54}"/>
              </a:ext>
            </a:extLst>
          </p:cNvPr>
          <p:cNvSpPr txBox="1"/>
          <p:nvPr/>
        </p:nvSpPr>
        <p:spPr>
          <a:xfrm>
            <a:off x="8051603" y="4788180"/>
            <a:ext cx="133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Politik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A8CBC561-2E48-303E-AF3A-D538EFA16A99}"/>
              </a:ext>
            </a:extLst>
          </p:cNvPr>
          <p:cNvSpPr txBox="1"/>
          <p:nvPr/>
        </p:nvSpPr>
        <p:spPr>
          <a:xfrm>
            <a:off x="7943182" y="5641739"/>
            <a:ext cx="1927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Geostrategische Aspekte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1E6C73C2-DABE-3F43-7F9B-457EB7494382}"/>
              </a:ext>
            </a:extLst>
          </p:cNvPr>
          <p:cNvSpPr txBox="1"/>
          <p:nvPr/>
        </p:nvSpPr>
        <p:spPr>
          <a:xfrm>
            <a:off x="9582460" y="5707307"/>
            <a:ext cx="2307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Diversifikation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1A2453B4-5EA7-5C3D-A94B-2A91A0825AA2}"/>
              </a:ext>
            </a:extLst>
          </p:cNvPr>
          <p:cNvSpPr txBox="1"/>
          <p:nvPr/>
        </p:nvSpPr>
        <p:spPr>
          <a:xfrm>
            <a:off x="10736186" y="3876090"/>
            <a:ext cx="133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IT-Sicherheit</a:t>
            </a:r>
          </a:p>
        </p:txBody>
      </p:sp>
    </p:spTree>
    <p:extLst>
      <p:ext uri="{BB962C8B-B14F-4D97-AF65-F5344CB8AC3E}">
        <p14:creationId xmlns:p14="http://schemas.microsoft.com/office/powerpoint/2010/main" val="412159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2" grpId="0" animBg="1"/>
      <p:bldP spid="6" grpId="0" animBg="1"/>
      <p:bldP spid="7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6" grpId="0" animBg="1"/>
      <p:bldP spid="47" grpId="0" animBg="1"/>
      <p:bldP spid="48" grpId="0"/>
      <p:bldP spid="49" grpId="0"/>
      <p:bldP spid="50" grpId="0"/>
      <p:bldP spid="51" grpId="0" animBg="1"/>
      <p:bldP spid="52" grpId="0"/>
      <p:bldP spid="53" grpId="0"/>
      <p:bldP spid="57" grpId="0"/>
      <p:bldP spid="58" grpId="0"/>
      <p:bldP spid="59" grpId="0"/>
      <p:bldP spid="60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5131B-F065-4950-8E38-9FAAE76F4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Entwicklungen in der Energiewirtschaft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175D04C-139E-46C0-B5FD-0657B2AC31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Covid-19 Silhouette">
            <a:extLst>
              <a:ext uri="{FF2B5EF4-FFF2-40B4-BE49-F238E27FC236}">
                <a16:creationId xmlns:a16="http://schemas.microsoft.com/office/drawing/2014/main" id="{3BDD5F8F-6DD6-4D9A-9783-35610EAEB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2966" y="3627990"/>
            <a:ext cx="1521720" cy="152172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D9A3F6A-0012-47BC-93BA-77B9BE9B7C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02" t="29311" r="17395" b="37947"/>
          <a:stretch/>
        </p:blipFill>
        <p:spPr>
          <a:xfrm>
            <a:off x="7067864" y="3777151"/>
            <a:ext cx="1844913" cy="930548"/>
          </a:xfrm>
          <a:prstGeom prst="rect">
            <a:avLst/>
          </a:prstGeom>
        </p:spPr>
      </p:pic>
      <p:pic>
        <p:nvPicPr>
          <p:cNvPr id="8" name="Grafik 7" descr="Windkraftanlagen mit einfarbiger Füllung">
            <a:extLst>
              <a:ext uri="{FF2B5EF4-FFF2-40B4-BE49-F238E27FC236}">
                <a16:creationId xmlns:a16="http://schemas.microsoft.com/office/drawing/2014/main" id="{1EF12936-D114-47CC-9D1E-88105EF604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36746" y="3551263"/>
            <a:ext cx="1675175" cy="1675175"/>
          </a:xfrm>
          <a:prstGeom prst="rect">
            <a:avLst/>
          </a:prstGeom>
        </p:spPr>
      </p:pic>
      <p:pic>
        <p:nvPicPr>
          <p:cNvPr id="12" name="Grafik 11" descr="Feuer mit einfarbiger Füllung">
            <a:extLst>
              <a:ext uri="{FF2B5EF4-FFF2-40B4-BE49-F238E27FC236}">
                <a16:creationId xmlns:a16="http://schemas.microsoft.com/office/drawing/2014/main" id="{DEA8BA6B-EC7A-409D-A13C-25A73C5171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81050" y="2941487"/>
            <a:ext cx="715331" cy="715331"/>
          </a:xfrm>
          <a:prstGeom prst="rect">
            <a:avLst/>
          </a:prstGeom>
        </p:spPr>
      </p:pic>
      <p:pic>
        <p:nvPicPr>
          <p:cNvPr id="14" name="Grafik 13" descr="Ladender Akku mit einfarbiger Füllung">
            <a:extLst>
              <a:ext uri="{FF2B5EF4-FFF2-40B4-BE49-F238E27FC236}">
                <a16:creationId xmlns:a16="http://schemas.microsoft.com/office/drawing/2014/main" id="{BC98D74C-97EF-4E9A-9BF1-B2DB492883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73841" y="3031946"/>
            <a:ext cx="715331" cy="715331"/>
          </a:xfrm>
          <a:prstGeom prst="rect">
            <a:avLst/>
          </a:prstGeom>
        </p:spPr>
      </p:pic>
      <p:pic>
        <p:nvPicPr>
          <p:cNvPr id="16" name="Grafik 15" descr="Feuer mit einfarbiger Füllung">
            <a:extLst>
              <a:ext uri="{FF2B5EF4-FFF2-40B4-BE49-F238E27FC236}">
                <a16:creationId xmlns:a16="http://schemas.microsoft.com/office/drawing/2014/main" id="{C36BAE31-AAC7-4974-A3E7-B3C0B3AB5D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36437" y="2941487"/>
            <a:ext cx="715331" cy="715331"/>
          </a:xfrm>
          <a:prstGeom prst="rect">
            <a:avLst/>
          </a:prstGeom>
        </p:spPr>
      </p:pic>
      <p:pic>
        <p:nvPicPr>
          <p:cNvPr id="17" name="Grafik 16" descr="Ladender Akku mit einfarbiger Füllung">
            <a:extLst>
              <a:ext uri="{FF2B5EF4-FFF2-40B4-BE49-F238E27FC236}">
                <a16:creationId xmlns:a16="http://schemas.microsoft.com/office/drawing/2014/main" id="{8856F7A5-E62F-4863-A2E9-CD282C82B9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9228" y="3031946"/>
            <a:ext cx="715331" cy="715331"/>
          </a:xfrm>
          <a:prstGeom prst="rect">
            <a:avLst/>
          </a:prstGeom>
        </p:spPr>
      </p:pic>
      <p:pic>
        <p:nvPicPr>
          <p:cNvPr id="18" name="Grafik 17" descr="Geld mit einfarbiger Füllung">
            <a:extLst>
              <a:ext uri="{FF2B5EF4-FFF2-40B4-BE49-F238E27FC236}">
                <a16:creationId xmlns:a16="http://schemas.microsoft.com/office/drawing/2014/main" id="{343D4791-0C7E-4705-A70F-24DA48AB24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53284" y="4233076"/>
            <a:ext cx="715331" cy="715331"/>
          </a:xfrm>
          <a:prstGeom prst="rect">
            <a:avLst/>
          </a:prstGeom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4F521A8D-5826-42DC-887F-A005ABFDDA28}"/>
              </a:ext>
            </a:extLst>
          </p:cNvPr>
          <p:cNvGrpSpPr/>
          <p:nvPr/>
        </p:nvGrpSpPr>
        <p:grpSpPr>
          <a:xfrm>
            <a:off x="9468372" y="3929551"/>
            <a:ext cx="1430662" cy="1322379"/>
            <a:chOff x="8819623" y="3558421"/>
            <a:chExt cx="1828800" cy="1690383"/>
          </a:xfrm>
        </p:grpSpPr>
        <p:pic>
          <p:nvPicPr>
            <p:cNvPr id="20" name="Grafik 19" descr="Geld mit einfarbiger Füllung">
              <a:extLst>
                <a:ext uri="{FF2B5EF4-FFF2-40B4-BE49-F238E27FC236}">
                  <a16:creationId xmlns:a16="http://schemas.microsoft.com/office/drawing/2014/main" id="{914C3812-D6F9-4182-BE80-92B018646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819623" y="3558421"/>
              <a:ext cx="914400" cy="914400"/>
            </a:xfrm>
            <a:prstGeom prst="rect">
              <a:avLst/>
            </a:prstGeom>
          </p:spPr>
        </p:pic>
        <p:pic>
          <p:nvPicPr>
            <p:cNvPr id="21" name="Grafik 20" descr="Geld mit einfarbiger Füllung">
              <a:extLst>
                <a:ext uri="{FF2B5EF4-FFF2-40B4-BE49-F238E27FC236}">
                  <a16:creationId xmlns:a16="http://schemas.microsoft.com/office/drawing/2014/main" id="{EE06B4F9-B758-45E2-AC8F-786FC1AEC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819623" y="4334404"/>
              <a:ext cx="914400" cy="914400"/>
            </a:xfrm>
            <a:prstGeom prst="rect">
              <a:avLst/>
            </a:prstGeom>
          </p:spPr>
        </p:pic>
        <p:pic>
          <p:nvPicPr>
            <p:cNvPr id="22" name="Grafik 21" descr="Geld mit einfarbiger Füllung">
              <a:extLst>
                <a:ext uri="{FF2B5EF4-FFF2-40B4-BE49-F238E27FC236}">
                  <a16:creationId xmlns:a16="http://schemas.microsoft.com/office/drawing/2014/main" id="{05930E95-28CA-4166-965B-D0F979EE8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734023" y="4334404"/>
              <a:ext cx="914400" cy="914400"/>
            </a:xfrm>
            <a:prstGeom prst="rect">
              <a:avLst/>
            </a:prstGeom>
          </p:spPr>
        </p:pic>
        <p:pic>
          <p:nvPicPr>
            <p:cNvPr id="23" name="Grafik 22" descr="Geld mit einfarbiger Füllung">
              <a:extLst>
                <a:ext uri="{FF2B5EF4-FFF2-40B4-BE49-F238E27FC236}">
                  <a16:creationId xmlns:a16="http://schemas.microsoft.com/office/drawing/2014/main" id="{129CB4D8-78DB-40F8-8A94-D41B2BC3F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734023" y="3559911"/>
              <a:ext cx="914400" cy="914400"/>
            </a:xfrm>
            <a:prstGeom prst="rect">
              <a:avLst/>
            </a:prstGeom>
          </p:spPr>
        </p:pic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6CCB6916-BE33-4241-A0BA-3C3A3DA8CA83}"/>
              </a:ext>
            </a:extLst>
          </p:cNvPr>
          <p:cNvSpPr txBox="1"/>
          <p:nvPr/>
        </p:nvSpPr>
        <p:spPr>
          <a:xfrm>
            <a:off x="1284148" y="5247838"/>
            <a:ext cx="1120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1C1A1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1C1A1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AE48119-5D3B-4FDA-848B-2F9F2D04A12A}"/>
              </a:ext>
            </a:extLst>
          </p:cNvPr>
          <p:cNvSpPr txBox="1"/>
          <p:nvPr/>
        </p:nvSpPr>
        <p:spPr>
          <a:xfrm>
            <a:off x="9623293" y="5247838"/>
            <a:ext cx="1120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1C1A1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1C1A1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50F567-4F28-70EE-7FB5-C541B385793E}"/>
              </a:ext>
            </a:extLst>
          </p:cNvPr>
          <p:cNvSpPr txBox="1"/>
          <p:nvPr/>
        </p:nvSpPr>
        <p:spPr>
          <a:xfrm>
            <a:off x="488270" y="1244713"/>
            <a:ext cx="11216049" cy="12772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§ 1 Abs. 1 Satz 1 EnWG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Zweck des Gesetzes ist eine möglichst sichere,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preisgünstige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verbraucherfreundliche, effiziente, umweltverträgliche und treibhausgasneutrale leitungsgebundene Versorgung der Allgemeinheit mit Elektrizität, Gas und Wasserstoff, die zunehmend auf erneuerbaren Energien beruht.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1C1A1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409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163306-692B-4BA4-AAE4-20455AEA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Zielkonflikte in der Energiewirtschaft</a:t>
            </a:r>
            <a:endParaRPr lang="de-DE" i="1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95E520F-6F74-42EB-BA40-327A59B99D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1C5260A8-E22D-4EFF-995D-A938862BD007}"/>
              </a:ext>
            </a:extLst>
          </p:cNvPr>
          <p:cNvSpPr/>
          <p:nvPr/>
        </p:nvSpPr>
        <p:spPr>
          <a:xfrm>
            <a:off x="4837895" y="2285515"/>
            <a:ext cx="4325542" cy="3259220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1583855E-3A30-4B7E-8F3C-26ECE2BC97FB}"/>
              </a:ext>
            </a:extLst>
          </p:cNvPr>
          <p:cNvSpPr/>
          <p:nvPr/>
        </p:nvSpPr>
        <p:spPr>
          <a:xfrm>
            <a:off x="5904089" y="1437170"/>
            <a:ext cx="2267745" cy="7560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Sicherheit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DDA869BB-176E-4CBD-A1B2-D1205920C2A7}"/>
              </a:ext>
            </a:extLst>
          </p:cNvPr>
          <p:cNvSpPr/>
          <p:nvPr/>
        </p:nvSpPr>
        <p:spPr>
          <a:xfrm>
            <a:off x="2529830" y="5544735"/>
            <a:ext cx="2267746" cy="7560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Preis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A44EE71C-DC24-4BA2-AE2E-7D4CD9FAF147}"/>
              </a:ext>
            </a:extLst>
          </p:cNvPr>
          <p:cNvSpPr/>
          <p:nvPr/>
        </p:nvSpPr>
        <p:spPr>
          <a:xfrm>
            <a:off x="9203757" y="5555659"/>
            <a:ext cx="2267745" cy="7560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Umwelt</a:t>
            </a: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E6D6A7E8-9F89-4E32-BF7D-E3BEC3BEBBF0}"/>
              </a:ext>
            </a:extLst>
          </p:cNvPr>
          <p:cNvCxnSpPr>
            <a:cxnSpLocks/>
            <a:stCxn id="5" idx="2"/>
            <a:endCxn id="5" idx="0"/>
          </p:cNvCxnSpPr>
          <p:nvPr/>
        </p:nvCxnSpPr>
        <p:spPr>
          <a:xfrm flipV="1">
            <a:off x="4837895" y="2285515"/>
            <a:ext cx="2162771" cy="325922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83A7C61-8873-4C95-951D-A25C4CB82DFF}"/>
              </a:ext>
            </a:extLst>
          </p:cNvPr>
          <p:cNvGrpSpPr/>
          <p:nvPr/>
        </p:nvGrpSpPr>
        <p:grpSpPr>
          <a:xfrm>
            <a:off x="4989879" y="3363197"/>
            <a:ext cx="1062713" cy="1457172"/>
            <a:chOff x="5449152" y="786815"/>
            <a:chExt cx="1075466" cy="119769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2471C4AB-29F6-4DBF-9EA2-76CA24100B88}"/>
                </a:ext>
              </a:extLst>
            </p:cNvPr>
            <p:cNvSpPr/>
            <p:nvPr/>
          </p:nvSpPr>
          <p:spPr>
            <a:xfrm>
              <a:off x="6170064" y="1214132"/>
              <a:ext cx="152400" cy="770378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Denkblase: wolkenförmig 10">
              <a:extLst>
                <a:ext uri="{FF2B5EF4-FFF2-40B4-BE49-F238E27FC236}">
                  <a16:creationId xmlns:a16="http://schemas.microsoft.com/office/drawing/2014/main" id="{3141EFC9-BE61-4380-8CE9-0412575CD8E4}"/>
                </a:ext>
              </a:extLst>
            </p:cNvPr>
            <p:cNvSpPr/>
            <p:nvPr/>
          </p:nvSpPr>
          <p:spPr>
            <a:xfrm>
              <a:off x="6293176" y="786815"/>
              <a:ext cx="231442" cy="310253"/>
            </a:xfrm>
            <a:prstGeom prst="cloudCallout">
              <a:avLst>
                <a:gd name="adj1" fmla="val -65142"/>
                <a:gd name="adj2" fmla="val 79027"/>
              </a:avLst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F8B34155-116A-40C6-8D73-4F57DEF1B7BD}"/>
                </a:ext>
              </a:extLst>
            </p:cNvPr>
            <p:cNvSpPr/>
            <p:nvPr/>
          </p:nvSpPr>
          <p:spPr>
            <a:xfrm>
              <a:off x="5449152" y="1546789"/>
              <a:ext cx="873313" cy="437721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Kohle</a:t>
              </a:r>
            </a:p>
          </p:txBody>
        </p:sp>
      </p:grp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DDF96C01-D50B-4EAD-8392-69DEE6AB2986}"/>
              </a:ext>
            </a:extLst>
          </p:cNvPr>
          <p:cNvCxnSpPr>
            <a:cxnSpLocks/>
            <a:endCxn id="5" idx="2"/>
          </p:cNvCxnSpPr>
          <p:nvPr/>
        </p:nvCxnSpPr>
        <p:spPr>
          <a:xfrm flipH="1" flipV="1">
            <a:off x="4837895" y="5544735"/>
            <a:ext cx="4365864" cy="10924"/>
          </a:xfrm>
          <a:prstGeom prst="straightConnector1">
            <a:avLst/>
          </a:prstGeom>
          <a:ln w="38100">
            <a:solidFill>
              <a:schemeClr val="accent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20">
            <a:extLst>
              <a:ext uri="{FF2B5EF4-FFF2-40B4-BE49-F238E27FC236}">
                <a16:creationId xmlns:a16="http://schemas.microsoft.com/office/drawing/2014/main" id="{45BB40CD-6341-469B-9636-DF1B0BDE69BC}"/>
              </a:ext>
            </a:extLst>
          </p:cNvPr>
          <p:cNvGrpSpPr>
            <a:grpSpLocks/>
          </p:cNvGrpSpPr>
          <p:nvPr/>
        </p:nvGrpSpPr>
        <p:grpSpPr bwMode="auto">
          <a:xfrm>
            <a:off x="7020827" y="5070639"/>
            <a:ext cx="722994" cy="724323"/>
            <a:chOff x="611560" y="3176972"/>
            <a:chExt cx="1584175" cy="1586946"/>
          </a:xfrm>
        </p:grpSpPr>
        <p:grpSp>
          <p:nvGrpSpPr>
            <p:cNvPr id="14" name="Gruppieren 19">
              <a:extLst>
                <a:ext uri="{FF2B5EF4-FFF2-40B4-BE49-F238E27FC236}">
                  <a16:creationId xmlns:a16="http://schemas.microsoft.com/office/drawing/2014/main" id="{4642529A-1550-4750-8996-AFD27D35B1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7358" y="3962572"/>
              <a:ext cx="768377" cy="801346"/>
              <a:chOff x="1272806" y="3813000"/>
              <a:chExt cx="1426986" cy="1488215"/>
            </a:xfrm>
          </p:grpSpPr>
          <p:sp>
            <p:nvSpPr>
              <p:cNvPr id="20" name="Rechteck 4">
                <a:extLst>
                  <a:ext uri="{FF2B5EF4-FFF2-40B4-BE49-F238E27FC236}">
                    <a16:creationId xmlns:a16="http://schemas.microsoft.com/office/drawing/2014/main" id="{373A1E9D-8A8D-4170-8619-8AEC77142157}"/>
                  </a:ext>
                </a:extLst>
              </p:cNvPr>
              <p:cNvSpPr/>
              <p:nvPr/>
            </p:nvSpPr>
            <p:spPr>
              <a:xfrm>
                <a:off x="1366596" y="4508573"/>
                <a:ext cx="1262933" cy="792642"/>
              </a:xfrm>
              <a:prstGeom prst="rect">
                <a:avLst/>
              </a:prstGeom>
              <a:solidFill>
                <a:schemeClr val="accent3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leichschenkliges Dreieck 20">
                <a:extLst>
                  <a:ext uri="{FF2B5EF4-FFF2-40B4-BE49-F238E27FC236}">
                    <a16:creationId xmlns:a16="http://schemas.microsoft.com/office/drawing/2014/main" id="{8F35AC7A-8C58-4085-9080-62CED74681FA}"/>
                  </a:ext>
                </a:extLst>
              </p:cNvPr>
              <p:cNvSpPr/>
              <p:nvPr/>
            </p:nvSpPr>
            <p:spPr>
              <a:xfrm>
                <a:off x="1296332" y="3824019"/>
                <a:ext cx="1403460" cy="684554"/>
              </a:xfrm>
              <a:prstGeom prst="triangle">
                <a:avLst/>
              </a:prstGeom>
              <a:solidFill>
                <a:schemeClr val="accent3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22" name="Gerade Verbindung 38">
                <a:extLst>
                  <a:ext uri="{FF2B5EF4-FFF2-40B4-BE49-F238E27FC236}">
                    <a16:creationId xmlns:a16="http://schemas.microsoft.com/office/drawing/2014/main" id="{9C53A5A6-AA89-4101-AB90-F4441CEBAB3E}"/>
                  </a:ext>
                </a:extLst>
              </p:cNvPr>
              <p:cNvCxnSpPr/>
              <p:nvPr/>
            </p:nvCxnSpPr>
            <p:spPr>
              <a:xfrm rot="5400000" flipH="1" flipV="1">
                <a:off x="1272828" y="3812978"/>
                <a:ext cx="504409" cy="504453"/>
              </a:xfrm>
              <a:prstGeom prst="lin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81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7B03D3F1-DCD8-4E38-922C-62FBC83F104E}"/>
                </a:ext>
              </a:extLst>
            </p:cNvPr>
            <p:cNvSpPr/>
            <p:nvPr/>
          </p:nvSpPr>
          <p:spPr>
            <a:xfrm>
              <a:off x="611560" y="3176972"/>
              <a:ext cx="576240" cy="539329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DA65B9E6-764E-4C2B-9BE7-AA9EB9D3925E}"/>
                </a:ext>
              </a:extLst>
            </p:cNvPr>
            <p:cNvGrpSpPr>
              <a:grpSpLocks/>
            </p:cNvGrpSpPr>
            <p:nvPr/>
          </p:nvGrpSpPr>
          <p:grpSpPr bwMode="auto">
            <a:xfrm rot="2700000">
              <a:off x="1050411" y="3697300"/>
              <a:ext cx="521288" cy="342902"/>
              <a:chOff x="4807051" y="2207976"/>
              <a:chExt cx="521288" cy="342902"/>
            </a:xfrm>
          </p:grpSpPr>
          <p:cxnSp>
            <p:nvCxnSpPr>
              <p:cNvPr id="17" name="Gerade Verbindung 33">
                <a:extLst>
                  <a:ext uri="{FF2B5EF4-FFF2-40B4-BE49-F238E27FC236}">
                    <a16:creationId xmlns:a16="http://schemas.microsoft.com/office/drawing/2014/main" id="{6F011DEF-6DBB-4412-88EA-209F25EACF9A}"/>
                  </a:ext>
                </a:extLst>
              </p:cNvPr>
              <p:cNvCxnSpPr/>
              <p:nvPr/>
            </p:nvCxnSpPr>
            <p:spPr>
              <a:xfrm>
                <a:off x="4791782" y="2191741"/>
                <a:ext cx="524778" cy="0"/>
              </a:xfrm>
              <a:prstGeom prst="line">
                <a:avLst/>
              </a:prstGeom>
              <a:ln w="28575">
                <a:solidFill>
                  <a:srgbClr val="FFC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34">
                <a:extLst>
                  <a:ext uri="{FF2B5EF4-FFF2-40B4-BE49-F238E27FC236}">
                    <a16:creationId xmlns:a16="http://schemas.microsoft.com/office/drawing/2014/main" id="{8AC58C97-9450-4B85-BC94-C6837B56417E}"/>
                  </a:ext>
                </a:extLst>
              </p:cNvPr>
              <p:cNvCxnSpPr/>
              <p:nvPr/>
            </p:nvCxnSpPr>
            <p:spPr>
              <a:xfrm>
                <a:off x="4817234" y="2384154"/>
                <a:ext cx="510228" cy="0"/>
              </a:xfrm>
              <a:prstGeom prst="line">
                <a:avLst/>
              </a:prstGeom>
              <a:ln w="28575">
                <a:solidFill>
                  <a:srgbClr val="FFC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35">
                <a:extLst>
                  <a:ext uri="{FF2B5EF4-FFF2-40B4-BE49-F238E27FC236}">
                    <a16:creationId xmlns:a16="http://schemas.microsoft.com/office/drawing/2014/main" id="{35B8B785-4B52-4E01-A36E-5CFBE257D55D}"/>
                  </a:ext>
                </a:extLst>
              </p:cNvPr>
              <p:cNvCxnSpPr/>
              <p:nvPr/>
            </p:nvCxnSpPr>
            <p:spPr>
              <a:xfrm>
                <a:off x="4778182" y="2550500"/>
                <a:ext cx="528659" cy="0"/>
              </a:xfrm>
              <a:prstGeom prst="line">
                <a:avLst/>
              </a:prstGeom>
              <a:ln w="28575">
                <a:solidFill>
                  <a:srgbClr val="FFC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A6B5767A-2468-8633-8B2F-428F3259568F}"/>
              </a:ext>
            </a:extLst>
          </p:cNvPr>
          <p:cNvSpPr txBox="1"/>
          <p:nvPr/>
        </p:nvSpPr>
        <p:spPr>
          <a:xfrm>
            <a:off x="518194" y="1337287"/>
            <a:ext cx="3607001" cy="41242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§ 1 Abs. 1 Satz 1 EnWG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Zweck des Gesetzes ist eine möglichst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B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sichere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B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preisgünstige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B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verbraucherfreundliche,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B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effiziente,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B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umweltverträgliche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und treibhausgasneutrale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B000"/>
              </a:buClr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leitungsgebundene Versorgung der Allgemeinheit mit Elektrizität, Gas und Wasserstoff, die zunehmend auf erneuerbaren Energien beruht.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1C1A1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1F052881-A6AE-E2CB-DC35-E4BBCC7DCCC3}"/>
              </a:ext>
            </a:extLst>
          </p:cNvPr>
          <p:cNvGrpSpPr/>
          <p:nvPr/>
        </p:nvGrpSpPr>
        <p:grpSpPr>
          <a:xfrm>
            <a:off x="5697565" y="2819045"/>
            <a:ext cx="2709813" cy="2534628"/>
            <a:chOff x="5697565" y="2819045"/>
            <a:chExt cx="2709813" cy="2534628"/>
          </a:xfrm>
        </p:grpSpPr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C1B96CED-59DE-49C3-8A6C-35B3E59FC9FA}"/>
                </a:ext>
              </a:extLst>
            </p:cNvPr>
            <p:cNvGrpSpPr/>
            <p:nvPr/>
          </p:nvGrpSpPr>
          <p:grpSpPr>
            <a:xfrm>
              <a:off x="5958385" y="2917588"/>
              <a:ext cx="2190112" cy="2180499"/>
              <a:chOff x="5053719" y="2917588"/>
              <a:chExt cx="2190112" cy="2180499"/>
            </a:xfrm>
          </p:grpSpPr>
          <p:cxnSp>
            <p:nvCxnSpPr>
              <p:cNvPr id="38" name="Gerade Verbindung mit Pfeil 37">
                <a:extLst>
                  <a:ext uri="{FF2B5EF4-FFF2-40B4-BE49-F238E27FC236}">
                    <a16:creationId xmlns:a16="http://schemas.microsoft.com/office/drawing/2014/main" id="{6BC15556-68D2-4473-B239-C8BE5E3318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3626" y="2917588"/>
                <a:ext cx="1" cy="1442351"/>
              </a:xfrm>
              <a:prstGeom prst="straightConnector1">
                <a:avLst/>
              </a:prstGeom>
              <a:ln w="3810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mit Pfeil 40">
                <a:extLst>
                  <a:ext uri="{FF2B5EF4-FFF2-40B4-BE49-F238E27FC236}">
                    <a16:creationId xmlns:a16="http://schemas.microsoft.com/office/drawing/2014/main" id="{90066C6D-508F-4B7C-8B6F-82A19DD303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53719" y="4330959"/>
                <a:ext cx="1042283" cy="766323"/>
              </a:xfrm>
              <a:prstGeom prst="straightConnector1">
                <a:avLst/>
              </a:prstGeom>
              <a:ln w="3810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mit Pfeil 41">
                <a:extLst>
                  <a:ext uri="{FF2B5EF4-FFF2-40B4-BE49-F238E27FC236}">
                    <a16:creationId xmlns:a16="http://schemas.microsoft.com/office/drawing/2014/main" id="{D40E9584-0BDD-4FAE-AD62-722ECAA7BF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1251" y="4351730"/>
                <a:ext cx="1152580" cy="746357"/>
              </a:xfrm>
              <a:prstGeom prst="straightConnector1">
                <a:avLst/>
              </a:prstGeom>
              <a:ln w="3810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Flussdiagramm: Verzögerung 35">
                <a:extLst>
                  <a:ext uri="{FF2B5EF4-FFF2-40B4-BE49-F238E27FC236}">
                    <a16:creationId xmlns:a16="http://schemas.microsoft.com/office/drawing/2014/main" id="{06ADF710-3BBB-44AD-8174-DFF1B9F50762}"/>
                  </a:ext>
                </a:extLst>
              </p:cNvPr>
              <p:cNvSpPr/>
              <p:nvPr/>
            </p:nvSpPr>
            <p:spPr>
              <a:xfrm rot="16200000">
                <a:off x="5761450" y="3985814"/>
                <a:ext cx="669101" cy="745818"/>
              </a:xfrm>
              <a:prstGeom prst="flowChartDelay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078" name="Picture 6">
                <a:extLst>
                  <a:ext uri="{FF2B5EF4-FFF2-40B4-BE49-F238E27FC236}">
                    <a16:creationId xmlns:a16="http://schemas.microsoft.com/office/drawing/2014/main" id="{5F62C419-FB41-491C-8975-E7A1FC3D18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1712" y="4185752"/>
                <a:ext cx="415808" cy="364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FF9C11BB-8538-97CF-7ACE-11CF827C75BB}"/>
                </a:ext>
              </a:extLst>
            </p:cNvPr>
            <p:cNvSpPr/>
            <p:nvPr/>
          </p:nvSpPr>
          <p:spPr>
            <a:xfrm>
              <a:off x="6770108" y="2819045"/>
              <a:ext cx="461328" cy="46132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9EA51740-8AE5-A37A-D39E-2549F3D6FF8F}"/>
                </a:ext>
              </a:extLst>
            </p:cNvPr>
            <p:cNvSpPr/>
            <p:nvPr/>
          </p:nvSpPr>
          <p:spPr>
            <a:xfrm>
              <a:off x="7946050" y="4892345"/>
              <a:ext cx="461328" cy="46132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300DAEBA-E294-70B2-6D8A-C11BE109A0C7}"/>
                </a:ext>
              </a:extLst>
            </p:cNvPr>
            <p:cNvSpPr/>
            <p:nvPr/>
          </p:nvSpPr>
          <p:spPr>
            <a:xfrm>
              <a:off x="5697565" y="4892345"/>
              <a:ext cx="461328" cy="46132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012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repeatCount="indefinite" accel="18000" decel="82000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25E-6 3.7037E-7 L -0.13529 0.00139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58333E-6 2.22222E-6 L 0.06185 -0.16273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-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Endenergieverbrauch nach Sektoren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5A3A93-4D9D-4BF1-B6EC-E1C9A85838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800" dirty="0"/>
              <a:t>Quelle: Arbeitsgemeinschaft Energiebilanzen, Umweltbundesamt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71" y="1048515"/>
            <a:ext cx="8417401" cy="5370501"/>
          </a:xfrm>
          <a:prstGeom prst="rect">
            <a:avLst/>
          </a:prstGeom>
        </p:spPr>
      </p:pic>
      <p:sp>
        <p:nvSpPr>
          <p:cNvPr id="20" name="Bogen 19"/>
          <p:cNvSpPr/>
          <p:nvPr/>
        </p:nvSpPr>
        <p:spPr>
          <a:xfrm>
            <a:off x="1250809" y="2123244"/>
            <a:ext cx="1135772" cy="1174069"/>
          </a:xfrm>
          <a:prstGeom prst="arc">
            <a:avLst>
              <a:gd name="adj1" fmla="val 15350440"/>
              <a:gd name="adj2" fmla="val 14793297"/>
            </a:avLst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Bogen 21"/>
          <p:cNvSpPr/>
          <p:nvPr/>
        </p:nvSpPr>
        <p:spPr>
          <a:xfrm>
            <a:off x="6788581" y="2116059"/>
            <a:ext cx="1135773" cy="1174069"/>
          </a:xfrm>
          <a:prstGeom prst="arc">
            <a:avLst>
              <a:gd name="adj1" fmla="val 13158986"/>
              <a:gd name="adj2" fmla="val 6073045"/>
            </a:avLst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Bogen 22"/>
          <p:cNvSpPr/>
          <p:nvPr/>
        </p:nvSpPr>
        <p:spPr>
          <a:xfrm>
            <a:off x="1243129" y="4823660"/>
            <a:ext cx="1184856" cy="1174069"/>
          </a:xfrm>
          <a:prstGeom prst="arc">
            <a:avLst>
              <a:gd name="adj1" fmla="val 14119322"/>
              <a:gd name="adj2" fmla="val 5715055"/>
            </a:avLst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Bogen 23"/>
          <p:cNvSpPr/>
          <p:nvPr/>
        </p:nvSpPr>
        <p:spPr>
          <a:xfrm>
            <a:off x="6883494" y="4998773"/>
            <a:ext cx="1040860" cy="1050587"/>
          </a:xfrm>
          <a:prstGeom prst="arc">
            <a:avLst>
              <a:gd name="adj1" fmla="val 12067643"/>
              <a:gd name="adj2" fmla="val 7646800"/>
            </a:avLst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Bogen 24"/>
          <p:cNvSpPr/>
          <p:nvPr/>
        </p:nvSpPr>
        <p:spPr>
          <a:xfrm>
            <a:off x="9846860" y="1272649"/>
            <a:ext cx="1583140" cy="1542881"/>
          </a:xfrm>
          <a:prstGeom prst="arc">
            <a:avLst>
              <a:gd name="adj1" fmla="val 15350440"/>
              <a:gd name="adj2" fmla="val 14793297"/>
            </a:avLst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10118000" y="1844034"/>
            <a:ext cx="1040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Wärme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BCC2688-C45F-4D07-B7E2-3758CE0DE2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5248" y="4042470"/>
            <a:ext cx="4128598" cy="2744501"/>
          </a:xfrm>
          <a:prstGeom prst="rect">
            <a:avLst/>
          </a:prstGeom>
        </p:spPr>
      </p:pic>
      <p:sp>
        <p:nvSpPr>
          <p:cNvPr id="12" name="Bogen 11">
            <a:extLst>
              <a:ext uri="{FF2B5EF4-FFF2-40B4-BE49-F238E27FC236}">
                <a16:creationId xmlns:a16="http://schemas.microsoft.com/office/drawing/2014/main" id="{403E9831-BB32-4409-998D-F938A09C2853}"/>
              </a:ext>
            </a:extLst>
          </p:cNvPr>
          <p:cNvSpPr/>
          <p:nvPr/>
        </p:nvSpPr>
        <p:spPr>
          <a:xfrm>
            <a:off x="7663216" y="4415050"/>
            <a:ext cx="1576317" cy="1522891"/>
          </a:xfrm>
          <a:prstGeom prst="arc">
            <a:avLst>
              <a:gd name="adj1" fmla="val 8187030"/>
              <a:gd name="adj2" fmla="val 4991203"/>
            </a:avLst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FBB18F0-0AC0-436C-BED7-129950F5A081}"/>
              </a:ext>
            </a:extLst>
          </p:cNvPr>
          <p:cNvSpPr/>
          <p:nvPr/>
        </p:nvSpPr>
        <p:spPr>
          <a:xfrm>
            <a:off x="10213845" y="5290650"/>
            <a:ext cx="1920051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de-DE" sz="1000" dirty="0"/>
              <a:t>https://www.umweltbundesamt.de/daten/private-haushalte-konsum/wohnen/energieverbrauch-privater-haushalte</a:t>
            </a:r>
          </a:p>
        </p:txBody>
      </p:sp>
    </p:spTree>
    <p:extLst>
      <p:ext uri="{BB962C8B-B14F-4D97-AF65-F5344CB8AC3E}">
        <p14:creationId xmlns:p14="http://schemas.microsoft.com/office/powerpoint/2010/main" val="172435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5" grpId="0" animBg="1"/>
      <p:bldP spid="19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4C56C-D2E5-03E0-C5ED-CFCA9DA60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ist die Energiewende eine „Wärmewende“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7B1B9A-A9A9-C76B-48AC-EE5AD0C736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F145502-9E0E-762C-BD2C-3D3A9D859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72" y="1032357"/>
            <a:ext cx="9424078" cy="56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19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F533B2-C563-7A1E-4CCA-BECAA1E51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Energie- / Wärmewende in der Krise!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9431CF-F305-6C3C-A37C-CB4FD6255A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Wolke 3">
            <a:extLst>
              <a:ext uri="{FF2B5EF4-FFF2-40B4-BE49-F238E27FC236}">
                <a16:creationId xmlns:a16="http://schemas.microsoft.com/office/drawing/2014/main" id="{27FB7BCB-C3C5-4B52-ECEA-A3A68BACBCA8}"/>
              </a:ext>
            </a:extLst>
          </p:cNvPr>
          <p:cNvSpPr/>
          <p:nvPr/>
        </p:nvSpPr>
        <p:spPr>
          <a:xfrm>
            <a:off x="4084053" y="2918768"/>
            <a:ext cx="3581876" cy="1434027"/>
          </a:xfrm>
          <a:prstGeom prst="cloud">
            <a:avLst/>
          </a:prstGeom>
          <a:solidFill>
            <a:srgbClr val="55B343"/>
          </a:solidFill>
          <a:ln>
            <a:solidFill>
              <a:srgbClr val="55B3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Energiewende/</a:t>
            </a:r>
            <a:br>
              <a:rPr lang="de-DE" sz="2400" b="1" dirty="0"/>
            </a:br>
            <a:r>
              <a:rPr lang="de-DE" sz="2400" b="1" dirty="0"/>
              <a:t>Wärmewende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2DE0202-C4BE-DD8C-9404-F53578B3F60B}"/>
              </a:ext>
            </a:extLst>
          </p:cNvPr>
          <p:cNvSpPr txBox="1"/>
          <p:nvPr/>
        </p:nvSpPr>
        <p:spPr>
          <a:xfrm rot="21079009">
            <a:off x="700757" y="1895657"/>
            <a:ext cx="2358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Hohe Zinssätze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213D192-27B5-0B72-D6B1-5D4A0238F6FA}"/>
              </a:ext>
            </a:extLst>
          </p:cNvPr>
          <p:cNvSpPr txBox="1"/>
          <p:nvPr/>
        </p:nvSpPr>
        <p:spPr>
          <a:xfrm rot="846508">
            <a:off x="4368586" y="1991576"/>
            <a:ext cx="2903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Hohe Materialkosten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5C5D84-D121-0714-E1E8-CA0A910F8E5D}"/>
              </a:ext>
            </a:extLst>
          </p:cNvPr>
          <p:cNvSpPr txBox="1"/>
          <p:nvPr/>
        </p:nvSpPr>
        <p:spPr>
          <a:xfrm rot="846508">
            <a:off x="7678403" y="4793230"/>
            <a:ext cx="2903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Fachkräftemangel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C981991-2A97-91A5-A81C-A77EF4CE76C0}"/>
              </a:ext>
            </a:extLst>
          </p:cNvPr>
          <p:cNvSpPr txBox="1"/>
          <p:nvPr/>
        </p:nvSpPr>
        <p:spPr>
          <a:xfrm rot="20430546">
            <a:off x="8034062" y="2258149"/>
            <a:ext cx="2503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Zerstrittene Politik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FC10D2F-9973-80EC-9C31-81036663B3E0}"/>
              </a:ext>
            </a:extLst>
          </p:cNvPr>
          <p:cNvSpPr txBox="1"/>
          <p:nvPr/>
        </p:nvSpPr>
        <p:spPr>
          <a:xfrm rot="846508">
            <a:off x="3016205" y="4579446"/>
            <a:ext cx="2903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Fehlende Akzeptanz in der Bevölkerung</a:t>
            </a:r>
          </a:p>
          <a:p>
            <a:endParaRPr lang="de-DE" sz="2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816D57C-C33C-68DD-E5EE-3328F611DE79}"/>
              </a:ext>
            </a:extLst>
          </p:cNvPr>
          <p:cNvSpPr txBox="1"/>
          <p:nvPr/>
        </p:nvSpPr>
        <p:spPr>
          <a:xfrm rot="19674930">
            <a:off x="115628" y="3055819"/>
            <a:ext cx="416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Geringe Investitionsbereitschaft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0B69D49-00E2-91D1-FE5F-BDBCB6CA720F}"/>
              </a:ext>
            </a:extLst>
          </p:cNvPr>
          <p:cNvSpPr txBox="1"/>
          <p:nvPr/>
        </p:nvSpPr>
        <p:spPr>
          <a:xfrm rot="342266">
            <a:off x="8706697" y="4012808"/>
            <a:ext cx="2951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Ressourcenknappheit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3CAF738-1BAC-A9BB-0205-5EF87A4C2225}"/>
              </a:ext>
            </a:extLst>
          </p:cNvPr>
          <p:cNvSpPr txBox="1"/>
          <p:nvPr/>
        </p:nvSpPr>
        <p:spPr>
          <a:xfrm>
            <a:off x="6298416" y="1356141"/>
            <a:ext cx="478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Technologische Herausforderungen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5482AFA-2201-2AA9-A462-EB42A628264B}"/>
              </a:ext>
            </a:extLst>
          </p:cNvPr>
          <p:cNvSpPr txBox="1"/>
          <p:nvPr/>
        </p:nvSpPr>
        <p:spPr>
          <a:xfrm>
            <a:off x="8085162" y="5601842"/>
            <a:ext cx="1832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Fehlender Netzausbau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9780B12-69DF-017D-010B-6D00E6BE4421}"/>
              </a:ext>
            </a:extLst>
          </p:cNvPr>
          <p:cNvSpPr txBox="1"/>
          <p:nvPr/>
        </p:nvSpPr>
        <p:spPr>
          <a:xfrm>
            <a:off x="9361249" y="2813374"/>
            <a:ext cx="2358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Bürokratische Hürden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6805C0F-1855-E8E8-23BF-AB934AADFFF4}"/>
              </a:ext>
            </a:extLst>
          </p:cNvPr>
          <p:cNvSpPr txBox="1"/>
          <p:nvPr/>
        </p:nvSpPr>
        <p:spPr>
          <a:xfrm rot="21079009">
            <a:off x="350096" y="4963436"/>
            <a:ext cx="23581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Unterschiedliche Priorisierung  von Strom und Wärme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1822B18-36D7-D781-C4B0-2A9CA6AAD5B4}"/>
              </a:ext>
            </a:extLst>
          </p:cNvPr>
          <p:cNvSpPr txBox="1"/>
          <p:nvPr/>
        </p:nvSpPr>
        <p:spPr>
          <a:xfrm>
            <a:off x="4231543" y="5695330"/>
            <a:ext cx="3581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Internationale Zusammenarbeit</a:t>
            </a:r>
          </a:p>
        </p:txBody>
      </p:sp>
    </p:spTree>
    <p:extLst>
      <p:ext uri="{BB962C8B-B14F-4D97-AF65-F5344CB8AC3E}">
        <p14:creationId xmlns:p14="http://schemas.microsoft.com/office/powerpoint/2010/main" val="519800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4C6852-8ED6-6176-C197-F1E731DA1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kann die Wärmewende gelingen?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009E9A-E57B-9627-679B-E8C0FC606E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Weiterbildung von Fachpersonal</a:t>
            </a:r>
          </a:p>
          <a:p>
            <a:r>
              <a:rPr lang="de-DE" dirty="0"/>
              <a:t>Energieeffizienz steigern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Energieberater spielen eine entscheidende Rolle</a:t>
            </a:r>
          </a:p>
          <a:p>
            <a:r>
              <a:rPr lang="de-DE" dirty="0"/>
              <a:t>Erneuerbare Energien weiter ausbauen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Solarenergie, Geothermie, Biomasse, etc. zielgerichtet umsetzen</a:t>
            </a:r>
            <a:endParaRPr lang="de-DE" dirty="0"/>
          </a:p>
          <a:p>
            <a:r>
              <a:rPr lang="de-DE" dirty="0"/>
              <a:t>Stärkung der Nah- und Fernwärme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besonders wichtig in urbanen Landschaften</a:t>
            </a:r>
            <a:endParaRPr lang="de-DE" dirty="0"/>
          </a:p>
          <a:p>
            <a:r>
              <a:rPr lang="de-DE" dirty="0"/>
              <a:t>Förderung von Innovationsprojekten</a:t>
            </a:r>
          </a:p>
          <a:p>
            <a:r>
              <a:rPr lang="de-DE" dirty="0"/>
              <a:t>Anreize für Investitionen schaffen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heißt nicht blinde Förderungswut</a:t>
            </a:r>
          </a:p>
          <a:p>
            <a:r>
              <a:rPr lang="de-DE" dirty="0">
                <a:sym typeface="Wingdings" panose="05000000000000000000" pitchFamily="2" charset="2"/>
              </a:rPr>
              <a:t>Sektorenkopplung – Integration von Wärme und Strom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 sinnvolle regionale Lösungen</a:t>
            </a:r>
          </a:p>
          <a:p>
            <a:r>
              <a:rPr lang="de-DE" dirty="0">
                <a:sym typeface="Wingdings" panose="05000000000000000000" pitchFamily="2" charset="2"/>
              </a:rPr>
              <a:t>Bewusstseinsförderung und Akzeptanz fördern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 weniger Populismus und leere politische Phrasen</a:t>
            </a:r>
          </a:p>
          <a:p>
            <a:r>
              <a:rPr lang="de-DE" dirty="0">
                <a:sym typeface="Wingdings" panose="05000000000000000000" pitchFamily="2" charset="2"/>
              </a:rPr>
              <a:t>Gezielte regulatorische Maßnahmen können nützlich sein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64A855-5D02-C49D-86F3-A2BA0D00E5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EEA55D2E-D704-3102-91A5-D0256E405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354" y="-31948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3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haltsfolien">
  <a:themeElements>
    <a:clrScheme name="Campus EW 1">
      <a:dk1>
        <a:srgbClr val="1C1A19"/>
      </a:dk1>
      <a:lt1>
        <a:srgbClr val="FFFFFF"/>
      </a:lt1>
      <a:dk2>
        <a:srgbClr val="949C9C"/>
      </a:dk2>
      <a:lt2>
        <a:srgbClr val="8E8E8E"/>
      </a:lt2>
      <a:accent1>
        <a:srgbClr val="F7AF2E"/>
      </a:accent1>
      <a:accent2>
        <a:srgbClr val="43A3D9"/>
      </a:accent2>
      <a:accent3>
        <a:srgbClr val="5AB04A"/>
      </a:accent3>
      <a:accent4>
        <a:srgbClr val="F6CC3D"/>
      </a:accent4>
      <a:accent5>
        <a:srgbClr val="2CB6D4"/>
      </a:accent5>
      <a:accent6>
        <a:srgbClr val="5EC64D"/>
      </a:accent6>
      <a:hlink>
        <a:srgbClr val="427AC6"/>
      </a:hlink>
      <a:folHlink>
        <a:srgbClr val="3A6FB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 Campus" id="{1385B0F5-42DE-EA44-B6A6-2E10F9B01965}" vid="{B0C28A92-5A8E-8D46-98D6-ABB09C8138A3}"/>
    </a:ext>
  </a:extLst>
</a:theme>
</file>

<file path=ppt/theme/theme10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elfolie Camp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itelfolie Exte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Abschluss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bschluss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Wasserzeichen">
  <a:themeElements>
    <a:clrScheme name="Campus EW 1">
      <a:dk1>
        <a:srgbClr val="1C1A19"/>
      </a:dk1>
      <a:lt1>
        <a:srgbClr val="FFFFFF"/>
      </a:lt1>
      <a:dk2>
        <a:srgbClr val="949C9C"/>
      </a:dk2>
      <a:lt2>
        <a:srgbClr val="8E8E8E"/>
      </a:lt2>
      <a:accent1>
        <a:srgbClr val="F7AF2E"/>
      </a:accent1>
      <a:accent2>
        <a:srgbClr val="43A3D9"/>
      </a:accent2>
      <a:accent3>
        <a:srgbClr val="5AB04A"/>
      </a:accent3>
      <a:accent4>
        <a:srgbClr val="F6CC3D"/>
      </a:accent4>
      <a:accent5>
        <a:srgbClr val="2CB6D4"/>
      </a:accent5>
      <a:accent6>
        <a:srgbClr val="5EC64D"/>
      </a:accent6>
      <a:hlink>
        <a:srgbClr val="427AC6"/>
      </a:hlink>
      <a:folHlink>
        <a:srgbClr val="3A6FB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 Campus" id="{1385B0F5-42DE-EA44-B6A6-2E10F9B01965}" vid="{B0C28A92-5A8E-8D46-98D6-ABB09C8138A3}"/>
    </a:ext>
  </a:extLst>
</a:theme>
</file>

<file path=ppt/theme/theme7.xml><?xml version="1.0" encoding="utf-8"?>
<a:theme xmlns:a="http://schemas.openxmlformats.org/drawingml/2006/main" name="Bausteine zur Foliengestaltung">
  <a:themeElements>
    <a:clrScheme name="Campus EW 1">
      <a:dk1>
        <a:srgbClr val="1C1A19"/>
      </a:dk1>
      <a:lt1>
        <a:srgbClr val="FFFFFF"/>
      </a:lt1>
      <a:dk2>
        <a:srgbClr val="949C9C"/>
      </a:dk2>
      <a:lt2>
        <a:srgbClr val="8E8E8E"/>
      </a:lt2>
      <a:accent1>
        <a:srgbClr val="F7AF2E"/>
      </a:accent1>
      <a:accent2>
        <a:srgbClr val="43A3D9"/>
      </a:accent2>
      <a:accent3>
        <a:srgbClr val="5AB04A"/>
      </a:accent3>
      <a:accent4>
        <a:srgbClr val="F6CC3D"/>
      </a:accent4>
      <a:accent5>
        <a:srgbClr val="2CB6D4"/>
      </a:accent5>
      <a:accent6>
        <a:srgbClr val="5EC64D"/>
      </a:accent6>
      <a:hlink>
        <a:srgbClr val="427AC6"/>
      </a:hlink>
      <a:folHlink>
        <a:srgbClr val="3A6FB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 Campus" id="{1385B0F5-42DE-EA44-B6A6-2E10F9B01965}" vid="{B0C28A92-5A8E-8D46-98D6-ABB09C8138A3}"/>
    </a:ext>
  </a:extLst>
</a:theme>
</file>

<file path=ppt/theme/theme8.xml><?xml version="1.0" encoding="utf-8"?>
<a:theme xmlns:a="http://schemas.openxmlformats.org/drawingml/2006/main" name="1_Inhaltsfolien">
  <a:themeElements>
    <a:clrScheme name="Campus EW 1">
      <a:dk1>
        <a:srgbClr val="1C1A19"/>
      </a:dk1>
      <a:lt1>
        <a:srgbClr val="FFFFFF"/>
      </a:lt1>
      <a:dk2>
        <a:srgbClr val="949C9C"/>
      </a:dk2>
      <a:lt2>
        <a:srgbClr val="8E8E8E"/>
      </a:lt2>
      <a:accent1>
        <a:srgbClr val="F7AF2E"/>
      </a:accent1>
      <a:accent2>
        <a:srgbClr val="43A3D9"/>
      </a:accent2>
      <a:accent3>
        <a:srgbClr val="5AB04A"/>
      </a:accent3>
      <a:accent4>
        <a:srgbClr val="F6CC3D"/>
      </a:accent4>
      <a:accent5>
        <a:srgbClr val="2CB6D4"/>
      </a:accent5>
      <a:accent6>
        <a:srgbClr val="5EC64D"/>
      </a:accent6>
      <a:hlink>
        <a:srgbClr val="427AC6"/>
      </a:hlink>
      <a:folHlink>
        <a:srgbClr val="3A6FB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 Campus" id="{1385B0F5-42DE-EA44-B6A6-2E10F9B01965}" vid="{B0C28A92-5A8E-8D46-98D6-ABB09C8138A3}"/>
    </a:ext>
  </a:extLst>
</a:theme>
</file>

<file path=ppt/theme/theme9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ampus EW 1">
    <a:dk1>
      <a:srgbClr val="1C1A19"/>
    </a:dk1>
    <a:lt1>
      <a:srgbClr val="FFFFFF"/>
    </a:lt1>
    <a:dk2>
      <a:srgbClr val="949C9C"/>
    </a:dk2>
    <a:lt2>
      <a:srgbClr val="8E8E8E"/>
    </a:lt2>
    <a:accent1>
      <a:srgbClr val="F7AF2E"/>
    </a:accent1>
    <a:accent2>
      <a:srgbClr val="43A3D9"/>
    </a:accent2>
    <a:accent3>
      <a:srgbClr val="5AB04A"/>
    </a:accent3>
    <a:accent4>
      <a:srgbClr val="F6CC3D"/>
    </a:accent4>
    <a:accent5>
      <a:srgbClr val="2CB6D4"/>
    </a:accent5>
    <a:accent6>
      <a:srgbClr val="5EC64D"/>
    </a:accent6>
    <a:hlink>
      <a:srgbClr val="427AC6"/>
    </a:hlink>
    <a:folHlink>
      <a:srgbClr val="3A6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Design Campus</Template>
  <TotalTime>0</TotalTime>
  <Words>666</Words>
  <Application>Microsoft Office PowerPoint</Application>
  <PresentationFormat>Breitbild</PresentationFormat>
  <Paragraphs>170</Paragraphs>
  <Slides>20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8</vt:i4>
      </vt:variant>
      <vt:variant>
        <vt:lpstr>Folientitel</vt:lpstr>
      </vt:variant>
      <vt:variant>
        <vt:i4>20</vt:i4>
      </vt:variant>
    </vt:vector>
  </HeadingPairs>
  <TitlesOfParts>
    <vt:vector size="32" baseType="lpstr">
      <vt:lpstr>Arial</vt:lpstr>
      <vt:lpstr>Calibri</vt:lpstr>
      <vt:lpstr>Nunito Sans Light</vt:lpstr>
      <vt:lpstr>Wingdings</vt:lpstr>
      <vt:lpstr>Inhaltsfolien</vt:lpstr>
      <vt:lpstr>Titelfolie Campus</vt:lpstr>
      <vt:lpstr>1_Titelfolie Extern</vt:lpstr>
      <vt:lpstr>1_Abschlussfolie</vt:lpstr>
      <vt:lpstr>Abschlussfolie</vt:lpstr>
      <vt:lpstr>Wasserzeichen</vt:lpstr>
      <vt:lpstr>Bausteine zur Foliengestaltung</vt:lpstr>
      <vt:lpstr>1_Inhaltsfolien</vt:lpstr>
      <vt:lpstr>PowerPoint-Präsentation</vt:lpstr>
      <vt:lpstr>Agenda</vt:lpstr>
      <vt:lpstr>Energiewirtschaft – ein Überblick!</vt:lpstr>
      <vt:lpstr>Allgemeine Entwicklungen in der Energiewirtschaft</vt:lpstr>
      <vt:lpstr>Zielkonflikte in der Energiewirtschaft</vt:lpstr>
      <vt:lpstr>Endenergieverbrauch nach Sektoren</vt:lpstr>
      <vt:lpstr>Warum ist die Energiewende eine „Wärmewende“</vt:lpstr>
      <vt:lpstr>Energie- / Wärmewende in der Krise!</vt:lpstr>
      <vt:lpstr>Wie kann die Wärmewende gelingen?</vt:lpstr>
      <vt:lpstr>Beispielhafte Herausforderungen der nächsten Jahre</vt:lpstr>
      <vt:lpstr>Neue Klima- und Energiepolitik</vt:lpstr>
      <vt:lpstr>Beispielhafte Herausforderungen der nächsten Jahre</vt:lpstr>
      <vt:lpstr>Wärmeplanung und Herausforderungen</vt:lpstr>
      <vt:lpstr>Beispielhafte Herausforderungen der nächsten Jahre</vt:lpstr>
      <vt:lpstr>Effizienz im Gebäudebestand</vt:lpstr>
      <vt:lpstr>Beispielhafte Herausforderungen der nächsten Jahre</vt:lpstr>
      <vt:lpstr>Energieeffizienzgesetz 2023 - Energieeffizienzziele</vt:lpstr>
      <vt:lpstr>Beispielhafte Herausforderungen der nächsten Jahre</vt:lpstr>
      <vt:lpstr>Wertschöpfungskette beim Wasserstoff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</dc:title>
  <dc:creator>Bernd Schnabel | Campus</dc:creator>
  <cp:lastModifiedBy>Bernd Schnabel</cp:lastModifiedBy>
  <cp:revision>373</cp:revision>
  <cp:lastPrinted>2020-11-13T10:53:20Z</cp:lastPrinted>
  <dcterms:created xsi:type="dcterms:W3CDTF">2018-12-14T13:29:57Z</dcterms:created>
  <dcterms:modified xsi:type="dcterms:W3CDTF">2023-11-21T12:05:17Z</dcterms:modified>
</cp:coreProperties>
</file>